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6.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7.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8.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 id="2147483671" r:id="rId2"/>
  </p:sldMasterIdLst>
  <p:notesMasterIdLst>
    <p:notesMasterId r:id="rId32"/>
  </p:notesMasterIdLst>
  <p:sldIdLst>
    <p:sldId id="441" r:id="rId3"/>
    <p:sldId id="372" r:id="rId4"/>
    <p:sldId id="377" r:id="rId5"/>
    <p:sldId id="376" r:id="rId6"/>
    <p:sldId id="395" r:id="rId7"/>
    <p:sldId id="394" r:id="rId8"/>
    <p:sldId id="433" r:id="rId9"/>
    <p:sldId id="434" r:id="rId10"/>
    <p:sldId id="436" r:id="rId11"/>
    <p:sldId id="374" r:id="rId12"/>
    <p:sldId id="415" r:id="rId13"/>
    <p:sldId id="398" r:id="rId14"/>
    <p:sldId id="416" r:id="rId15"/>
    <p:sldId id="407" r:id="rId16"/>
    <p:sldId id="408" r:id="rId17"/>
    <p:sldId id="414" r:id="rId18"/>
    <p:sldId id="409" r:id="rId19"/>
    <p:sldId id="418" r:id="rId20"/>
    <p:sldId id="411" r:id="rId21"/>
    <p:sldId id="412" r:id="rId22"/>
    <p:sldId id="404" r:id="rId23"/>
    <p:sldId id="438" r:id="rId24"/>
    <p:sldId id="439" r:id="rId25"/>
    <p:sldId id="401" r:id="rId26"/>
    <p:sldId id="403" r:id="rId27"/>
    <p:sldId id="437" r:id="rId28"/>
    <p:sldId id="405" r:id="rId29"/>
    <p:sldId id="399" r:id="rId30"/>
    <p:sldId id="442" r:id="rId31"/>
  </p:sldIdLst>
  <p:sldSz cx="9144000" cy="5143500" type="screen16x9"/>
  <p:notesSz cx="6858000" cy="9144000"/>
  <p:embeddedFontLst>
    <p:embeddedFont>
      <p:font typeface="Calibri" panose="020F0502020204030204" pitchFamily="34" charset="0"/>
      <p:regular r:id="rId33"/>
      <p:bold r:id="rId34"/>
      <p:italic r:id="rId35"/>
      <p:boldItalic r:id="rId36"/>
    </p:embeddedFont>
  </p:embeddedFontLst>
  <p:custDataLst>
    <p:tags r:id="rId37"/>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1BB2FF9-0E16-4628-8FA2-44D74F0A08B3}">
  <a:tblStyle styleId="{41BB2FF9-0E16-4628-8FA2-44D74F0A08B3}" styleName="Table_0">
    <a:wholeTbl>
      <a:tcTxStyle b="off" i="off">
        <a:font>
          <a:latin typeface="Calibri"/>
          <a:ea typeface="Calibri"/>
          <a:cs typeface="Calibri"/>
        </a:font>
        <a:schemeClr val="dk1"/>
      </a:tcTxStyle>
      <a:tcStyle>
        <a:tcBdr>
          <a:left>
            <a:ln w="12700" cap="flat" cmpd="sng">
              <a:solidFill>
                <a:schemeClr val="accent2"/>
              </a:solidFill>
              <a:prstDash val="solid"/>
              <a:round/>
              <a:headEnd type="none" w="sm" len="sm"/>
              <a:tailEnd type="none" w="sm" len="sm"/>
            </a:ln>
          </a:left>
          <a:right>
            <a:ln w="12700" cap="flat" cmpd="sng">
              <a:solidFill>
                <a:schemeClr val="accent2"/>
              </a:solidFill>
              <a:prstDash val="solid"/>
              <a:round/>
              <a:headEnd type="none" w="sm" len="sm"/>
              <a:tailEnd type="none" w="sm" len="sm"/>
            </a:ln>
          </a:right>
          <a:top>
            <a:ln w="12700" cap="flat" cmpd="sng">
              <a:solidFill>
                <a:schemeClr val="accent2"/>
              </a:solidFill>
              <a:prstDash val="solid"/>
              <a:round/>
              <a:headEnd type="none" w="sm" len="sm"/>
              <a:tailEnd type="none" w="sm" len="sm"/>
            </a:ln>
          </a:top>
          <a:bottom>
            <a:ln w="12700" cap="flat" cmpd="sng">
              <a:solidFill>
                <a:schemeClr val="accent2"/>
              </a:solidFill>
              <a:prstDash val="solid"/>
              <a:round/>
              <a:headEnd type="none" w="sm" len="sm"/>
              <a:tailEnd type="none" w="sm" len="sm"/>
            </a:ln>
          </a:bottom>
          <a:insideH>
            <a:ln w="12700" cap="flat" cmpd="sng">
              <a:solidFill>
                <a:schemeClr val="accent2"/>
              </a:solidFill>
              <a:prstDash val="solid"/>
              <a:round/>
              <a:headEnd type="none" w="sm" len="sm"/>
              <a:tailEnd type="none" w="sm" len="sm"/>
            </a:ln>
          </a:insideH>
          <a:insideV>
            <a:ln w="12700" cap="flat" cmpd="sng">
              <a:solidFill>
                <a:schemeClr val="accent2"/>
              </a:solidFill>
              <a:prstDash val="solid"/>
              <a:round/>
              <a:headEnd type="none" w="sm" len="sm"/>
              <a:tailEnd type="none" w="sm" len="sm"/>
            </a:ln>
          </a:insideV>
        </a:tcBdr>
        <a:fill>
          <a:solidFill>
            <a:srgbClr val="FDF0E8"/>
          </a:solidFill>
        </a:fill>
      </a:tcStyle>
    </a:wholeTbl>
    <a:band1H>
      <a:tcTxStyle/>
      <a:tcStyle>
        <a:tcBdr/>
        <a:fill>
          <a:solidFill>
            <a:srgbClr val="FAE0CE"/>
          </a:solidFill>
        </a:fill>
      </a:tcStyle>
    </a:band1H>
    <a:band2H>
      <a:tcTxStyle/>
      <a:tcStyle>
        <a:tcBdr/>
      </a:tcStyle>
    </a:band2H>
    <a:band1V>
      <a:tcTxStyle/>
      <a:tcStyle>
        <a:tcBdr/>
        <a:fill>
          <a:solidFill>
            <a:srgbClr val="FAE0CE"/>
          </a:solidFill>
        </a:fill>
      </a:tcStyle>
    </a:band1V>
    <a:band2V>
      <a:tcTxStyle/>
      <a:tcStyle>
        <a:tcBdr/>
      </a:tcStyle>
    </a:band2V>
    <a:lastCol>
      <a:tcTxStyle b="on" i="off"/>
      <a:tcStyle>
        <a:tcBdr/>
      </a:tcStyle>
    </a:lastCol>
    <a:firstCol>
      <a:tcTxStyle b="on" i="off"/>
      <a:tcStyle>
        <a:tcBdr/>
      </a:tcStyle>
    </a:firstCol>
    <a:lastRow>
      <a:tcTxStyle b="on" i="off"/>
      <a:tcStyle>
        <a:tcBdr>
          <a:top>
            <a:ln w="25400" cap="flat" cmpd="sng">
              <a:solidFill>
                <a:schemeClr val="accent2"/>
              </a:solidFill>
              <a:prstDash val="solid"/>
              <a:round/>
              <a:headEnd type="none" w="sm" len="sm"/>
              <a:tailEnd type="none" w="sm" len="sm"/>
            </a:ln>
          </a:top>
        </a:tcBdr>
        <a:fill>
          <a:solidFill>
            <a:srgbClr val="FDF0E8"/>
          </a:solidFill>
        </a:fill>
      </a:tcStyle>
    </a:lastRow>
    <a:seCell>
      <a:tcTxStyle/>
      <a:tcStyle>
        <a:tcBdr/>
      </a:tcStyle>
    </a:seCell>
    <a:swCell>
      <a:tcTxStyle/>
      <a:tcStyle>
        <a:tcBdr/>
      </a:tcStyle>
    </a:swCell>
    <a:firstRow>
      <a:tcTxStyle b="on" i="off"/>
      <a:tcStyle>
        <a:tcBdr/>
        <a:fill>
          <a:solidFill>
            <a:srgbClr val="FDF0E8"/>
          </a:solidFill>
        </a:fill>
      </a:tcStyle>
    </a:firstRow>
    <a:neCell>
      <a:tcTxStyle/>
      <a:tcStyle>
        <a:tcBdr/>
      </a:tcStyle>
    </a:neCell>
    <a:nwCell>
      <a:tcTxStyle/>
      <a:tcStyle>
        <a:tcBdr/>
      </a:tcStyle>
    </a:nwCell>
  </a:tblStyle>
  <a:tblStyle styleId="{868B0DF3-DF48-47E2-A033-28B5F7AF4AA8}" styleName="Table_1">
    <a:wholeTbl>
      <a:tcTxStyle b="off" i="off">
        <a:font>
          <a:latin typeface="Calibri"/>
          <a:ea typeface="Calibri"/>
          <a:cs typeface="Calibri"/>
        </a:font>
        <a:schemeClr val="dk1"/>
      </a:tcTxStyle>
      <a:tcStyle>
        <a:tcBdr>
          <a:left>
            <a:ln w="12700" cap="flat" cmpd="sng">
              <a:solidFill>
                <a:schemeClr val="accent6"/>
              </a:solidFill>
              <a:prstDash val="solid"/>
              <a:round/>
              <a:headEnd type="none" w="sm" len="sm"/>
              <a:tailEnd type="none" w="sm" len="sm"/>
            </a:ln>
          </a:left>
          <a:right>
            <a:ln w="12700" cap="flat" cmpd="sng">
              <a:solidFill>
                <a:schemeClr val="accent6"/>
              </a:solidFill>
              <a:prstDash val="solid"/>
              <a:round/>
              <a:headEnd type="none" w="sm" len="sm"/>
              <a:tailEnd type="none" w="sm" len="sm"/>
            </a:ln>
          </a:right>
          <a:top>
            <a:ln w="12700" cap="flat" cmpd="sng">
              <a:solidFill>
                <a:schemeClr val="accent6"/>
              </a:solidFill>
              <a:prstDash val="solid"/>
              <a:round/>
              <a:headEnd type="none" w="sm" len="sm"/>
              <a:tailEnd type="none" w="sm" len="sm"/>
            </a:ln>
          </a:top>
          <a:bottom>
            <a:ln w="12700" cap="flat" cmpd="sng">
              <a:solidFill>
                <a:schemeClr val="accent6"/>
              </a:solidFill>
              <a:prstDash val="solid"/>
              <a:round/>
              <a:headEnd type="none" w="sm" len="sm"/>
              <a:tailEnd type="none" w="sm" len="sm"/>
            </a:ln>
          </a:bottom>
          <a:insideH>
            <a:ln w="12700" cap="flat" cmpd="sng">
              <a:solidFill>
                <a:schemeClr val="accent6"/>
              </a:solidFill>
              <a:prstDash val="solid"/>
              <a:round/>
              <a:headEnd type="none" w="sm" len="sm"/>
              <a:tailEnd type="none" w="sm" len="sm"/>
            </a:ln>
          </a:insideH>
          <a:insideV>
            <a:ln w="12700" cap="flat" cmpd="sng">
              <a:solidFill>
                <a:schemeClr val="accent6"/>
              </a:solidFill>
              <a:prstDash val="solid"/>
              <a:round/>
              <a:headEnd type="none" w="sm" len="sm"/>
              <a:tailEnd type="none" w="sm" len="sm"/>
            </a:ln>
          </a:insideV>
        </a:tcBdr>
        <a:fill>
          <a:solidFill>
            <a:srgbClr val="ECEFF4"/>
          </a:solidFill>
        </a:fill>
      </a:tcStyle>
    </a:wholeTbl>
    <a:band1H>
      <a:tcTxStyle/>
      <a:tcStyle>
        <a:tcBdr/>
        <a:fill>
          <a:solidFill>
            <a:srgbClr val="D7DEE9"/>
          </a:solidFill>
        </a:fill>
      </a:tcStyle>
    </a:band1H>
    <a:band2H>
      <a:tcTxStyle/>
      <a:tcStyle>
        <a:tcBdr/>
      </a:tcStyle>
    </a:band2H>
    <a:band1V>
      <a:tcTxStyle/>
      <a:tcStyle>
        <a:tcBdr/>
        <a:fill>
          <a:solidFill>
            <a:srgbClr val="D7DEE9"/>
          </a:solidFill>
        </a:fill>
      </a:tcStyle>
    </a:band1V>
    <a:band2V>
      <a:tcTxStyle/>
      <a:tcStyle>
        <a:tcBdr/>
      </a:tcStyle>
    </a:band2V>
    <a:lastCol>
      <a:tcTxStyle b="on" i="off"/>
      <a:tcStyle>
        <a:tcBdr/>
      </a:tcStyle>
    </a:lastCol>
    <a:firstCol>
      <a:tcTxStyle b="on" i="off"/>
      <a:tcStyle>
        <a:tcBdr/>
      </a:tcStyle>
    </a:firstCol>
    <a:lastRow>
      <a:tcTxStyle b="on" i="off"/>
      <a:tcStyle>
        <a:tcBdr>
          <a:top>
            <a:ln w="25400" cap="flat" cmpd="sng">
              <a:solidFill>
                <a:schemeClr val="accent6"/>
              </a:solidFill>
              <a:prstDash val="solid"/>
              <a:round/>
              <a:headEnd type="none" w="sm" len="sm"/>
              <a:tailEnd type="none" w="sm" len="sm"/>
            </a:ln>
          </a:top>
        </a:tcBdr>
        <a:fill>
          <a:solidFill>
            <a:srgbClr val="ECEFF4"/>
          </a:solidFill>
        </a:fill>
      </a:tcStyle>
    </a:lastRow>
    <a:seCell>
      <a:tcTxStyle/>
      <a:tcStyle>
        <a:tcBdr/>
      </a:tcStyle>
    </a:seCell>
    <a:swCell>
      <a:tcTxStyle/>
      <a:tcStyle>
        <a:tcBdr/>
      </a:tcStyle>
    </a:swCell>
    <a:firstRow>
      <a:tcTxStyle b="on" i="off"/>
      <a:tcStyle>
        <a:tcBdr/>
        <a:fill>
          <a:solidFill>
            <a:srgbClr val="ECEFF4"/>
          </a:solidFill>
        </a:fill>
      </a:tcStyle>
    </a:firstRow>
    <a:neCell>
      <a:tcTxStyle/>
      <a:tcStyle>
        <a:tcBdr/>
      </a:tcStyle>
    </a:neCell>
    <a:nwCell>
      <a:tcTxStyle/>
      <a:tcStyle>
        <a:tcBdr/>
      </a:tcStyle>
    </a:nwCell>
  </a:tblStyle>
  <a:tblStyle styleId="{C931BACC-CBFE-4290-8FF6-89B7174E0812}" styleName="Table_2">
    <a:wholeTbl>
      <a:tcTxStyle b="off" i="off">
        <a:font>
          <a:latin typeface="Calibri"/>
          <a:ea typeface="Calibri"/>
          <a:cs typeface="Calibri"/>
        </a:font>
        <a:schemeClr val="dk1"/>
      </a:tcTxStyle>
      <a:tcStyle>
        <a:tcBdr>
          <a:left>
            <a:ln w="12700" cap="flat" cmpd="sng">
              <a:solidFill>
                <a:schemeClr val="accent4"/>
              </a:solidFill>
              <a:prstDash val="solid"/>
              <a:round/>
              <a:headEnd type="none" w="sm" len="sm"/>
              <a:tailEnd type="none" w="sm" len="sm"/>
            </a:ln>
          </a:left>
          <a:right>
            <a:ln w="12700" cap="flat" cmpd="sng">
              <a:solidFill>
                <a:schemeClr val="accent4"/>
              </a:solidFill>
              <a:prstDash val="solid"/>
              <a:round/>
              <a:headEnd type="none" w="sm" len="sm"/>
              <a:tailEnd type="none" w="sm" len="sm"/>
            </a:ln>
          </a:right>
          <a:top>
            <a:ln w="12700" cap="flat" cmpd="sng">
              <a:solidFill>
                <a:schemeClr val="accent4"/>
              </a:solidFill>
              <a:prstDash val="solid"/>
              <a:round/>
              <a:headEnd type="none" w="sm" len="sm"/>
              <a:tailEnd type="none" w="sm" len="sm"/>
            </a:ln>
          </a:top>
          <a:bottom>
            <a:ln w="12700" cap="flat" cmpd="sng">
              <a:solidFill>
                <a:schemeClr val="accent4"/>
              </a:solidFill>
              <a:prstDash val="solid"/>
              <a:round/>
              <a:headEnd type="none" w="sm" len="sm"/>
              <a:tailEnd type="none" w="sm" len="sm"/>
            </a:ln>
          </a:bottom>
          <a:insideH>
            <a:ln w="12700" cap="flat" cmpd="sng">
              <a:solidFill>
                <a:schemeClr val="accent4"/>
              </a:solidFill>
              <a:prstDash val="solid"/>
              <a:round/>
              <a:headEnd type="none" w="sm" len="sm"/>
              <a:tailEnd type="none" w="sm" len="sm"/>
            </a:ln>
          </a:insideH>
          <a:insideV>
            <a:ln w="12700" cap="flat" cmpd="sng">
              <a:solidFill>
                <a:schemeClr val="accent4"/>
              </a:solidFill>
              <a:prstDash val="solid"/>
              <a:round/>
              <a:headEnd type="none" w="sm" len="sm"/>
              <a:tailEnd type="none" w="sm" len="sm"/>
            </a:ln>
          </a:insideV>
        </a:tcBdr>
        <a:fill>
          <a:solidFill>
            <a:srgbClr val="F6EEF0"/>
          </a:solidFill>
        </a:fill>
      </a:tcStyle>
    </a:wholeTbl>
    <a:band1H>
      <a:tcTxStyle/>
      <a:tcStyle>
        <a:tcBdr/>
        <a:fill>
          <a:solidFill>
            <a:srgbClr val="EEDBE1"/>
          </a:solidFill>
        </a:fill>
      </a:tcStyle>
    </a:band1H>
    <a:band2H>
      <a:tcTxStyle/>
      <a:tcStyle>
        <a:tcBdr/>
      </a:tcStyle>
    </a:band2H>
    <a:band1V>
      <a:tcTxStyle/>
      <a:tcStyle>
        <a:tcBdr/>
        <a:fill>
          <a:solidFill>
            <a:srgbClr val="EEDBE1"/>
          </a:solidFill>
        </a:fill>
      </a:tcStyle>
    </a:band1V>
    <a:band2V>
      <a:tcTxStyle/>
      <a:tcStyle>
        <a:tcBdr/>
      </a:tcStyle>
    </a:band2V>
    <a:lastCol>
      <a:tcTxStyle b="on" i="off"/>
      <a:tcStyle>
        <a:tcBdr/>
      </a:tcStyle>
    </a:lastCol>
    <a:firstCol>
      <a:tcTxStyle b="on" i="off"/>
      <a:tcStyle>
        <a:tcBdr/>
      </a:tcStyle>
    </a:firstCol>
    <a:lastRow>
      <a:tcTxStyle b="on" i="off"/>
      <a:tcStyle>
        <a:tcBdr>
          <a:top>
            <a:ln w="25400" cap="flat" cmpd="sng">
              <a:solidFill>
                <a:schemeClr val="accent4"/>
              </a:solidFill>
              <a:prstDash val="solid"/>
              <a:round/>
              <a:headEnd type="none" w="sm" len="sm"/>
              <a:tailEnd type="none" w="sm" len="sm"/>
            </a:ln>
          </a:top>
        </a:tcBdr>
        <a:fill>
          <a:solidFill>
            <a:srgbClr val="F6EEF0"/>
          </a:solidFill>
        </a:fill>
      </a:tcStyle>
    </a:lastRow>
    <a:seCell>
      <a:tcTxStyle/>
      <a:tcStyle>
        <a:tcBdr/>
      </a:tcStyle>
    </a:seCell>
    <a:swCell>
      <a:tcTxStyle/>
      <a:tcStyle>
        <a:tcBdr/>
      </a:tcStyle>
    </a:swCell>
    <a:firstRow>
      <a:tcTxStyle b="on" i="off"/>
      <a:tcStyle>
        <a:tcBdr/>
        <a:fill>
          <a:solidFill>
            <a:srgbClr val="F6EEF0"/>
          </a:solidFill>
        </a:fill>
      </a:tcStyle>
    </a:firstRow>
    <a:neCell>
      <a:tcTxStyle/>
      <a:tcStyle>
        <a:tcBdr/>
      </a:tcStyle>
    </a:neCell>
    <a:nwCell>
      <a:tcTxStyle/>
      <a:tcStyle>
        <a:tcBdr/>
      </a:tcStyle>
    </a:nwCell>
  </a:tblStyle>
  <a:tblStyle styleId="{2C030EB3-7B6D-48EB-B5A0-625C2C104895}" styleName="Table_3">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FEDF4"/>
          </a:solidFill>
        </a:fill>
      </a:tcStyle>
    </a:wholeTbl>
    <a:band1H>
      <a:tcTxStyle/>
      <a:tcStyle>
        <a:tcBdr/>
        <a:fill>
          <a:solidFill>
            <a:srgbClr val="DED8E8"/>
          </a:solidFill>
        </a:fill>
      </a:tcStyle>
    </a:band1H>
    <a:band2H>
      <a:tcTxStyle/>
      <a:tcStyle>
        <a:tcBdr/>
      </a:tcStyle>
    </a:band2H>
    <a:band1V>
      <a:tcTxStyle/>
      <a:tcStyle>
        <a:tcBdr/>
        <a:fill>
          <a:solidFill>
            <a:srgbClr val="DED8E8"/>
          </a:solidFill>
        </a:fill>
      </a:tcStyle>
    </a:band1V>
    <a:band2V>
      <a:tcTxStyle/>
      <a:tcStyle>
        <a:tcBdr/>
      </a:tcStyle>
    </a:band2V>
    <a:lastCol>
      <a:tcTxStyle b="on" i="off">
        <a:font>
          <a:latin typeface="Calibri"/>
          <a:ea typeface="Calibri"/>
          <a:cs typeface="Calibri"/>
        </a:font>
        <a:schemeClr val="lt1"/>
      </a:tcTxStyle>
      <a:tcStyle>
        <a:tcBdr/>
        <a:fill>
          <a:solidFill>
            <a:schemeClr val="accent5"/>
          </a:solidFill>
        </a:fill>
      </a:tcStyle>
    </a:lastCol>
    <a:firstCol>
      <a:tcTxStyle b="on" i="off">
        <a:font>
          <a:latin typeface="Calibri"/>
          <a:ea typeface="Calibri"/>
          <a:cs typeface="Calibri"/>
        </a:font>
        <a:schemeClr val="lt1"/>
      </a:tcTxStyle>
      <a:tcStyle>
        <a:tcBdr/>
        <a:fill>
          <a:solidFill>
            <a:schemeClr val="accent5"/>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5"/>
          </a:solidFill>
        </a:fill>
      </a:tcStyle>
    </a:lastRow>
    <a:seCell>
      <a:tcTxStyle/>
      <a:tcStyle>
        <a:tcBdr/>
      </a:tcStyle>
    </a:seCell>
    <a:swCell>
      <a:tcTxStyle/>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5"/>
          </a:solidFill>
        </a:fill>
      </a:tcStyle>
    </a:firstRow>
    <a:neCell>
      <a:tcTxStyle/>
      <a:tcStyle>
        <a:tcBdr/>
      </a:tcStyle>
    </a:neCell>
    <a:nwCell>
      <a:tcTxStyle/>
      <a:tcStyle>
        <a:tcBdr/>
      </a:tcStyle>
    </a:nwCell>
  </a:tblStyle>
  <a:tblStyle styleId="{A978B726-2AFE-4137-B943-8604406FCCEC}" styleName="Table_4">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FDF0E8"/>
          </a:solidFill>
        </a:fill>
      </a:tcStyle>
    </a:wholeTbl>
    <a:band1H>
      <a:tcTxStyle/>
      <a:tcStyle>
        <a:tcBdr/>
        <a:fill>
          <a:solidFill>
            <a:srgbClr val="FAE0CE"/>
          </a:solidFill>
        </a:fill>
      </a:tcStyle>
    </a:band1H>
    <a:band2H>
      <a:tcTxStyle/>
      <a:tcStyle>
        <a:tcBdr/>
      </a:tcStyle>
    </a:band2H>
    <a:band1V>
      <a:tcTxStyle/>
      <a:tcStyle>
        <a:tcBdr/>
        <a:fill>
          <a:solidFill>
            <a:srgbClr val="FAE0CE"/>
          </a:solidFill>
        </a:fill>
      </a:tcStyle>
    </a:band1V>
    <a:band2V>
      <a:tcTxStyle/>
      <a:tcStyle>
        <a:tcBdr/>
      </a:tcStyle>
    </a:band2V>
    <a:lastCol>
      <a:tcTxStyle b="on" i="off">
        <a:font>
          <a:latin typeface="Calibri"/>
          <a:ea typeface="Calibri"/>
          <a:cs typeface="Calibri"/>
        </a:font>
        <a:schemeClr val="lt1"/>
      </a:tcTxStyle>
      <a:tcStyle>
        <a:tcBdr/>
        <a:fill>
          <a:solidFill>
            <a:schemeClr val="accent2"/>
          </a:solidFill>
        </a:fill>
      </a:tcStyle>
    </a:lastCol>
    <a:firstCol>
      <a:tcTxStyle b="on" i="off">
        <a:font>
          <a:latin typeface="Calibri"/>
          <a:ea typeface="Calibri"/>
          <a:cs typeface="Calibri"/>
        </a:font>
        <a:schemeClr val="lt1"/>
      </a:tcTxStyle>
      <a:tcStyle>
        <a:tcBdr/>
        <a:fill>
          <a:solidFill>
            <a:schemeClr val="accent2"/>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2"/>
          </a:solidFill>
        </a:fill>
      </a:tcStyle>
    </a:lastRow>
    <a:seCell>
      <a:tcTxStyle/>
      <a:tcStyle>
        <a:tcBdr/>
      </a:tcStyle>
    </a:seCell>
    <a:swCell>
      <a:tcTxStyle/>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2"/>
          </a:solidFill>
        </a:fill>
      </a:tcStyle>
    </a:firstRow>
    <a:neCell>
      <a:tcTxStyle/>
      <a:tcStyle>
        <a:tcBdr/>
      </a:tcStyle>
    </a:neCell>
    <a:nwCell>
      <a:tcTxStyle/>
      <a:tcStyle>
        <a:tcBdr/>
      </a:tcStyle>
    </a:nwCell>
  </a:tblStyle>
  <a:tblStyle styleId="{5F493B26-2AFF-4D59-9184-3F119D06EE60}" styleName="Table_5">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7892" autoAdjust="0"/>
  </p:normalViewPr>
  <p:slideViewPr>
    <p:cSldViewPr snapToGrid="0">
      <p:cViewPr varScale="1">
        <p:scale>
          <a:sx n="123" d="100"/>
          <a:sy n="123" d="100"/>
        </p:scale>
        <p:origin x="1176" y="120"/>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viewProps" Target="viewProps.xml"/><Relationship Id="rId21" Type="http://schemas.openxmlformats.org/officeDocument/2006/relationships/slide" Target="slides/slide19.xml"/><Relationship Id="rId34" Type="http://schemas.openxmlformats.org/officeDocument/2006/relationships/font" Target="fonts/font2.fntdata"/><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notesMaster" Target="notesMasters/notesMaster1.xml"/><Relationship Id="rId37" Type="http://schemas.openxmlformats.org/officeDocument/2006/relationships/tags" Target="tags/tag1.xml"/><Relationship Id="rId40"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font" Target="fonts/font4.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font" Target="fonts/font3.fntdata"/><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1.fntdata"/><Relationship Id="rId38"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0AD92F6-05BF-4863-9FB2-3BE4AA4E0449}" type="doc">
      <dgm:prSet loTypeId="urn:microsoft.com/office/officeart/2005/8/layout/process2" loCatId="process" qsTypeId="urn:microsoft.com/office/officeart/2005/8/quickstyle/simple1" qsCatId="simple" csTypeId="urn:microsoft.com/office/officeart/2005/8/colors/accent1_2" csCatId="accent1" phldr="1"/>
      <dgm:spPr/>
    </dgm:pt>
    <dgm:pt modelId="{E055BE64-3158-4FE8-ACFE-66914F4DB0E4}">
      <dgm:prSet phldrT="[Text]"/>
      <dgm:spPr/>
      <dgm:t>
        <a:bodyPr/>
        <a:lstStyle/>
        <a:p>
          <a:r>
            <a:rPr lang="en-SG" dirty="0">
              <a:solidFill>
                <a:schemeClr val="tx1"/>
              </a:solidFill>
            </a:rPr>
            <a:t>Data Preparation </a:t>
          </a:r>
        </a:p>
      </dgm:t>
    </dgm:pt>
    <dgm:pt modelId="{4A375C3F-BACB-421C-A115-7A4DF6C55A43}" type="parTrans" cxnId="{018111F9-EE95-4597-BD41-368D92439814}">
      <dgm:prSet/>
      <dgm:spPr/>
      <dgm:t>
        <a:bodyPr/>
        <a:lstStyle/>
        <a:p>
          <a:endParaRPr lang="en-SG"/>
        </a:p>
      </dgm:t>
    </dgm:pt>
    <dgm:pt modelId="{89292855-E7AD-4B34-A8F4-84DE76D98934}" type="sibTrans" cxnId="{018111F9-EE95-4597-BD41-368D92439814}">
      <dgm:prSet/>
      <dgm:spPr/>
      <dgm:t>
        <a:bodyPr/>
        <a:lstStyle/>
        <a:p>
          <a:endParaRPr lang="en-SG"/>
        </a:p>
      </dgm:t>
    </dgm:pt>
    <dgm:pt modelId="{CEC953CB-F69B-4557-B5B4-77EDA930AD89}">
      <dgm:prSet phldrT="[Text]"/>
      <dgm:spPr/>
      <dgm:t>
        <a:bodyPr/>
        <a:lstStyle/>
        <a:p>
          <a:r>
            <a:rPr lang="en-SG" dirty="0">
              <a:solidFill>
                <a:schemeClr val="bg1"/>
              </a:solidFill>
            </a:rPr>
            <a:t>Data Splitting (Train/Test)</a:t>
          </a:r>
        </a:p>
      </dgm:t>
    </dgm:pt>
    <dgm:pt modelId="{C78034D3-172F-4D6B-BA50-AEC7087BB42A}" type="parTrans" cxnId="{213890D4-68C4-4E06-86E9-429B4C60773D}">
      <dgm:prSet/>
      <dgm:spPr/>
      <dgm:t>
        <a:bodyPr/>
        <a:lstStyle/>
        <a:p>
          <a:endParaRPr lang="en-SG"/>
        </a:p>
      </dgm:t>
    </dgm:pt>
    <dgm:pt modelId="{62FD9AC1-0997-4318-8C1A-EDA9DE597075}" type="sibTrans" cxnId="{213890D4-68C4-4E06-86E9-429B4C60773D}">
      <dgm:prSet/>
      <dgm:spPr/>
      <dgm:t>
        <a:bodyPr/>
        <a:lstStyle/>
        <a:p>
          <a:endParaRPr lang="en-SG"/>
        </a:p>
      </dgm:t>
    </dgm:pt>
    <dgm:pt modelId="{C839B40A-F8E1-4668-BD67-CF109AD9A8A2}">
      <dgm:prSet phldrT="[Text]"/>
      <dgm:spPr/>
      <dgm:t>
        <a:bodyPr/>
        <a:lstStyle/>
        <a:p>
          <a:r>
            <a:rPr lang="en-SG" dirty="0"/>
            <a:t>Model Training</a:t>
          </a:r>
        </a:p>
      </dgm:t>
    </dgm:pt>
    <dgm:pt modelId="{BF9C8266-3A83-4C3C-9C92-AA78AE2AE8B1}" type="parTrans" cxnId="{E66FF346-F326-4F19-A3E7-10631E429260}">
      <dgm:prSet/>
      <dgm:spPr/>
      <dgm:t>
        <a:bodyPr/>
        <a:lstStyle/>
        <a:p>
          <a:endParaRPr lang="en-SG"/>
        </a:p>
      </dgm:t>
    </dgm:pt>
    <dgm:pt modelId="{83BE1E90-523E-4D23-9B43-B88DE5B53BA5}" type="sibTrans" cxnId="{E66FF346-F326-4F19-A3E7-10631E429260}">
      <dgm:prSet/>
      <dgm:spPr/>
      <dgm:t>
        <a:bodyPr/>
        <a:lstStyle/>
        <a:p>
          <a:endParaRPr lang="en-SG"/>
        </a:p>
      </dgm:t>
    </dgm:pt>
    <dgm:pt modelId="{D5804D63-33AF-47C5-AD69-0CE282F0F10F}">
      <dgm:prSet phldrT="[Text]"/>
      <dgm:spPr/>
      <dgm:t>
        <a:bodyPr/>
        <a:lstStyle/>
        <a:p>
          <a:r>
            <a:rPr lang="en-SG" dirty="0"/>
            <a:t>Model Evaluation </a:t>
          </a:r>
        </a:p>
      </dgm:t>
    </dgm:pt>
    <dgm:pt modelId="{8CD240CA-242E-40B7-B282-4529B1D888D8}" type="parTrans" cxnId="{1E36EF96-C4F1-4E90-80A5-EB614F0CD215}">
      <dgm:prSet/>
      <dgm:spPr/>
      <dgm:t>
        <a:bodyPr/>
        <a:lstStyle/>
        <a:p>
          <a:endParaRPr lang="en-SG"/>
        </a:p>
      </dgm:t>
    </dgm:pt>
    <dgm:pt modelId="{F5549FCD-808D-4C28-A540-DE8897C9F667}" type="sibTrans" cxnId="{1E36EF96-C4F1-4E90-80A5-EB614F0CD215}">
      <dgm:prSet/>
      <dgm:spPr/>
      <dgm:t>
        <a:bodyPr/>
        <a:lstStyle/>
        <a:p>
          <a:endParaRPr lang="en-SG"/>
        </a:p>
      </dgm:t>
    </dgm:pt>
    <dgm:pt modelId="{850D9EC7-01CC-4A58-8FCC-BD3A1A9ED660}" type="pres">
      <dgm:prSet presAssocID="{B0AD92F6-05BF-4863-9FB2-3BE4AA4E0449}" presName="linearFlow" presStyleCnt="0">
        <dgm:presLayoutVars>
          <dgm:resizeHandles val="exact"/>
        </dgm:presLayoutVars>
      </dgm:prSet>
      <dgm:spPr/>
    </dgm:pt>
    <dgm:pt modelId="{32291298-9865-4B55-8FD7-997F71ADA4C5}" type="pres">
      <dgm:prSet presAssocID="{E055BE64-3158-4FE8-ACFE-66914F4DB0E4}" presName="node" presStyleLbl="node1" presStyleIdx="0" presStyleCnt="4">
        <dgm:presLayoutVars>
          <dgm:bulletEnabled val="1"/>
        </dgm:presLayoutVars>
      </dgm:prSet>
      <dgm:spPr/>
    </dgm:pt>
    <dgm:pt modelId="{01AB9DDB-E556-4978-8D38-65DCD10DC14A}" type="pres">
      <dgm:prSet presAssocID="{89292855-E7AD-4B34-A8F4-84DE76D98934}" presName="sibTrans" presStyleLbl="sibTrans2D1" presStyleIdx="0" presStyleCnt="3"/>
      <dgm:spPr/>
    </dgm:pt>
    <dgm:pt modelId="{D2561A1F-D82D-418C-B4B0-316E4682F648}" type="pres">
      <dgm:prSet presAssocID="{89292855-E7AD-4B34-A8F4-84DE76D98934}" presName="connectorText" presStyleLbl="sibTrans2D1" presStyleIdx="0" presStyleCnt="3"/>
      <dgm:spPr/>
    </dgm:pt>
    <dgm:pt modelId="{4024CC11-AA76-44F6-A84C-2457692F355F}" type="pres">
      <dgm:prSet presAssocID="{CEC953CB-F69B-4557-B5B4-77EDA930AD89}" presName="node" presStyleLbl="node1" presStyleIdx="1" presStyleCnt="4">
        <dgm:presLayoutVars>
          <dgm:bulletEnabled val="1"/>
        </dgm:presLayoutVars>
      </dgm:prSet>
      <dgm:spPr/>
    </dgm:pt>
    <dgm:pt modelId="{6B395E93-7E29-46F8-A926-B0DD0E573C13}" type="pres">
      <dgm:prSet presAssocID="{62FD9AC1-0997-4318-8C1A-EDA9DE597075}" presName="sibTrans" presStyleLbl="sibTrans2D1" presStyleIdx="1" presStyleCnt="3"/>
      <dgm:spPr/>
    </dgm:pt>
    <dgm:pt modelId="{37C08CBB-E30F-4080-BC87-70537F0BD4BC}" type="pres">
      <dgm:prSet presAssocID="{62FD9AC1-0997-4318-8C1A-EDA9DE597075}" presName="connectorText" presStyleLbl="sibTrans2D1" presStyleIdx="1" presStyleCnt="3"/>
      <dgm:spPr/>
    </dgm:pt>
    <dgm:pt modelId="{16501DB5-C3B8-431A-82C8-6EF0E4834FDA}" type="pres">
      <dgm:prSet presAssocID="{C839B40A-F8E1-4668-BD67-CF109AD9A8A2}" presName="node" presStyleLbl="node1" presStyleIdx="2" presStyleCnt="4">
        <dgm:presLayoutVars>
          <dgm:bulletEnabled val="1"/>
        </dgm:presLayoutVars>
      </dgm:prSet>
      <dgm:spPr/>
    </dgm:pt>
    <dgm:pt modelId="{E501024C-3BC7-4D07-BE63-05F6C3364CA6}" type="pres">
      <dgm:prSet presAssocID="{83BE1E90-523E-4D23-9B43-B88DE5B53BA5}" presName="sibTrans" presStyleLbl="sibTrans2D1" presStyleIdx="2" presStyleCnt="3"/>
      <dgm:spPr/>
    </dgm:pt>
    <dgm:pt modelId="{9FEC6BA9-1736-4C7B-8119-934AE66CB5B7}" type="pres">
      <dgm:prSet presAssocID="{83BE1E90-523E-4D23-9B43-B88DE5B53BA5}" presName="connectorText" presStyleLbl="sibTrans2D1" presStyleIdx="2" presStyleCnt="3"/>
      <dgm:spPr/>
    </dgm:pt>
    <dgm:pt modelId="{C3B56102-0117-4AC3-9210-80C2555A10E3}" type="pres">
      <dgm:prSet presAssocID="{D5804D63-33AF-47C5-AD69-0CE282F0F10F}" presName="node" presStyleLbl="node1" presStyleIdx="3" presStyleCnt="4">
        <dgm:presLayoutVars>
          <dgm:bulletEnabled val="1"/>
        </dgm:presLayoutVars>
      </dgm:prSet>
      <dgm:spPr/>
    </dgm:pt>
  </dgm:ptLst>
  <dgm:cxnLst>
    <dgm:cxn modelId="{77776E0C-3837-4272-B48A-9D185E9B511E}" type="presOf" srcId="{C839B40A-F8E1-4668-BD67-CF109AD9A8A2}" destId="{16501DB5-C3B8-431A-82C8-6EF0E4834FDA}" srcOrd="0" destOrd="0" presId="urn:microsoft.com/office/officeart/2005/8/layout/process2"/>
    <dgm:cxn modelId="{B19CD10E-82EF-4B01-9502-30BAD218637E}" type="presOf" srcId="{B0AD92F6-05BF-4863-9FB2-3BE4AA4E0449}" destId="{850D9EC7-01CC-4A58-8FCC-BD3A1A9ED660}" srcOrd="0" destOrd="0" presId="urn:microsoft.com/office/officeart/2005/8/layout/process2"/>
    <dgm:cxn modelId="{6EDDF91F-E546-4F90-AD11-899EB369EC23}" type="presOf" srcId="{62FD9AC1-0997-4318-8C1A-EDA9DE597075}" destId="{6B395E93-7E29-46F8-A926-B0DD0E573C13}" srcOrd="0" destOrd="0" presId="urn:microsoft.com/office/officeart/2005/8/layout/process2"/>
    <dgm:cxn modelId="{E5A4AC22-655E-4BC8-B624-66919334FC1A}" type="presOf" srcId="{89292855-E7AD-4B34-A8F4-84DE76D98934}" destId="{01AB9DDB-E556-4978-8D38-65DCD10DC14A}" srcOrd="0" destOrd="0" presId="urn:microsoft.com/office/officeart/2005/8/layout/process2"/>
    <dgm:cxn modelId="{EC73FB39-025A-4727-ACDB-4A5FFF0CAD68}" type="presOf" srcId="{CEC953CB-F69B-4557-B5B4-77EDA930AD89}" destId="{4024CC11-AA76-44F6-A84C-2457692F355F}" srcOrd="0" destOrd="0" presId="urn:microsoft.com/office/officeart/2005/8/layout/process2"/>
    <dgm:cxn modelId="{E66FF346-F326-4F19-A3E7-10631E429260}" srcId="{B0AD92F6-05BF-4863-9FB2-3BE4AA4E0449}" destId="{C839B40A-F8E1-4668-BD67-CF109AD9A8A2}" srcOrd="2" destOrd="0" parTransId="{BF9C8266-3A83-4C3C-9C92-AA78AE2AE8B1}" sibTransId="{83BE1E90-523E-4D23-9B43-B88DE5B53BA5}"/>
    <dgm:cxn modelId="{1E36EF96-C4F1-4E90-80A5-EB614F0CD215}" srcId="{B0AD92F6-05BF-4863-9FB2-3BE4AA4E0449}" destId="{D5804D63-33AF-47C5-AD69-0CE282F0F10F}" srcOrd="3" destOrd="0" parTransId="{8CD240CA-242E-40B7-B282-4529B1D888D8}" sibTransId="{F5549FCD-808D-4C28-A540-DE8897C9F667}"/>
    <dgm:cxn modelId="{73A85A99-1541-4F05-BE10-D85AD09A922F}" type="presOf" srcId="{E055BE64-3158-4FE8-ACFE-66914F4DB0E4}" destId="{32291298-9865-4B55-8FD7-997F71ADA4C5}" srcOrd="0" destOrd="0" presId="urn:microsoft.com/office/officeart/2005/8/layout/process2"/>
    <dgm:cxn modelId="{0DA7DAC2-3560-4A72-B859-7B2D41AEB9D5}" type="presOf" srcId="{83BE1E90-523E-4D23-9B43-B88DE5B53BA5}" destId="{E501024C-3BC7-4D07-BE63-05F6C3364CA6}" srcOrd="0" destOrd="0" presId="urn:microsoft.com/office/officeart/2005/8/layout/process2"/>
    <dgm:cxn modelId="{213890D4-68C4-4E06-86E9-429B4C60773D}" srcId="{B0AD92F6-05BF-4863-9FB2-3BE4AA4E0449}" destId="{CEC953CB-F69B-4557-B5B4-77EDA930AD89}" srcOrd="1" destOrd="0" parTransId="{C78034D3-172F-4D6B-BA50-AEC7087BB42A}" sibTransId="{62FD9AC1-0997-4318-8C1A-EDA9DE597075}"/>
    <dgm:cxn modelId="{5AE02CDF-832A-4996-BBA4-4A88BC304CCC}" type="presOf" srcId="{83BE1E90-523E-4D23-9B43-B88DE5B53BA5}" destId="{9FEC6BA9-1736-4C7B-8119-934AE66CB5B7}" srcOrd="1" destOrd="0" presId="urn:microsoft.com/office/officeart/2005/8/layout/process2"/>
    <dgm:cxn modelId="{9C16FAE9-9C2A-43DC-A475-DC39B4D3538B}" type="presOf" srcId="{62FD9AC1-0997-4318-8C1A-EDA9DE597075}" destId="{37C08CBB-E30F-4080-BC87-70537F0BD4BC}" srcOrd="1" destOrd="0" presId="urn:microsoft.com/office/officeart/2005/8/layout/process2"/>
    <dgm:cxn modelId="{E01F0CED-90CD-4BC7-A24F-3002F2E689D8}" type="presOf" srcId="{D5804D63-33AF-47C5-AD69-0CE282F0F10F}" destId="{C3B56102-0117-4AC3-9210-80C2555A10E3}" srcOrd="0" destOrd="0" presId="urn:microsoft.com/office/officeart/2005/8/layout/process2"/>
    <dgm:cxn modelId="{0541D9F6-C027-46F2-AE59-D85AECAF9376}" type="presOf" srcId="{89292855-E7AD-4B34-A8F4-84DE76D98934}" destId="{D2561A1F-D82D-418C-B4B0-316E4682F648}" srcOrd="1" destOrd="0" presId="urn:microsoft.com/office/officeart/2005/8/layout/process2"/>
    <dgm:cxn modelId="{018111F9-EE95-4597-BD41-368D92439814}" srcId="{B0AD92F6-05BF-4863-9FB2-3BE4AA4E0449}" destId="{E055BE64-3158-4FE8-ACFE-66914F4DB0E4}" srcOrd="0" destOrd="0" parTransId="{4A375C3F-BACB-421C-A115-7A4DF6C55A43}" sibTransId="{89292855-E7AD-4B34-A8F4-84DE76D98934}"/>
    <dgm:cxn modelId="{5C73CA94-F225-4431-A277-74C76EC208AE}" type="presParOf" srcId="{850D9EC7-01CC-4A58-8FCC-BD3A1A9ED660}" destId="{32291298-9865-4B55-8FD7-997F71ADA4C5}" srcOrd="0" destOrd="0" presId="urn:microsoft.com/office/officeart/2005/8/layout/process2"/>
    <dgm:cxn modelId="{45A22867-E757-4A24-94FD-1AD2D6D06883}" type="presParOf" srcId="{850D9EC7-01CC-4A58-8FCC-BD3A1A9ED660}" destId="{01AB9DDB-E556-4978-8D38-65DCD10DC14A}" srcOrd="1" destOrd="0" presId="urn:microsoft.com/office/officeart/2005/8/layout/process2"/>
    <dgm:cxn modelId="{87116E31-8166-4901-9EBF-462CA80EDA33}" type="presParOf" srcId="{01AB9DDB-E556-4978-8D38-65DCD10DC14A}" destId="{D2561A1F-D82D-418C-B4B0-316E4682F648}" srcOrd="0" destOrd="0" presId="urn:microsoft.com/office/officeart/2005/8/layout/process2"/>
    <dgm:cxn modelId="{23914C85-2CDB-4649-8972-3119F48AFDC1}" type="presParOf" srcId="{850D9EC7-01CC-4A58-8FCC-BD3A1A9ED660}" destId="{4024CC11-AA76-44F6-A84C-2457692F355F}" srcOrd="2" destOrd="0" presId="urn:microsoft.com/office/officeart/2005/8/layout/process2"/>
    <dgm:cxn modelId="{A7FA68AD-A786-45EC-A5C6-346EA4A08928}" type="presParOf" srcId="{850D9EC7-01CC-4A58-8FCC-BD3A1A9ED660}" destId="{6B395E93-7E29-46F8-A926-B0DD0E573C13}" srcOrd="3" destOrd="0" presId="urn:microsoft.com/office/officeart/2005/8/layout/process2"/>
    <dgm:cxn modelId="{56397595-E309-4050-8A98-21C8FEA66AE5}" type="presParOf" srcId="{6B395E93-7E29-46F8-A926-B0DD0E573C13}" destId="{37C08CBB-E30F-4080-BC87-70537F0BD4BC}" srcOrd="0" destOrd="0" presId="urn:microsoft.com/office/officeart/2005/8/layout/process2"/>
    <dgm:cxn modelId="{6DFE44CE-6512-4CB3-B38A-2FABBE48CEF3}" type="presParOf" srcId="{850D9EC7-01CC-4A58-8FCC-BD3A1A9ED660}" destId="{16501DB5-C3B8-431A-82C8-6EF0E4834FDA}" srcOrd="4" destOrd="0" presId="urn:microsoft.com/office/officeart/2005/8/layout/process2"/>
    <dgm:cxn modelId="{5B295F21-9A5F-4AA2-8EC9-4D116FC6EF0C}" type="presParOf" srcId="{850D9EC7-01CC-4A58-8FCC-BD3A1A9ED660}" destId="{E501024C-3BC7-4D07-BE63-05F6C3364CA6}" srcOrd="5" destOrd="0" presId="urn:microsoft.com/office/officeart/2005/8/layout/process2"/>
    <dgm:cxn modelId="{7B1D0BFA-8009-473B-80E0-168BFB7547C4}" type="presParOf" srcId="{E501024C-3BC7-4D07-BE63-05F6C3364CA6}" destId="{9FEC6BA9-1736-4C7B-8119-934AE66CB5B7}" srcOrd="0" destOrd="0" presId="urn:microsoft.com/office/officeart/2005/8/layout/process2"/>
    <dgm:cxn modelId="{68ED8B01-7F9D-4394-84DF-385C021FDA58}" type="presParOf" srcId="{850D9EC7-01CC-4A58-8FCC-BD3A1A9ED660}" destId="{C3B56102-0117-4AC3-9210-80C2555A10E3}" srcOrd="6" destOrd="0" presId="urn:microsoft.com/office/officeart/2005/8/layout/process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0AD92F6-05BF-4863-9FB2-3BE4AA4E0449}" type="doc">
      <dgm:prSet loTypeId="urn:microsoft.com/office/officeart/2005/8/layout/process2" loCatId="process" qsTypeId="urn:microsoft.com/office/officeart/2005/8/quickstyle/simple1" qsCatId="simple" csTypeId="urn:microsoft.com/office/officeart/2005/8/colors/accent1_2" csCatId="accent1" phldr="1"/>
      <dgm:spPr/>
    </dgm:pt>
    <dgm:pt modelId="{E055BE64-3158-4FE8-ACFE-66914F4DB0E4}">
      <dgm:prSet phldrT="[Text]"/>
      <dgm:spPr/>
      <dgm:t>
        <a:bodyPr/>
        <a:lstStyle/>
        <a:p>
          <a:r>
            <a:rPr lang="en-SG" dirty="0"/>
            <a:t>Data Preparation </a:t>
          </a:r>
        </a:p>
      </dgm:t>
    </dgm:pt>
    <dgm:pt modelId="{4A375C3F-BACB-421C-A115-7A4DF6C55A43}" type="parTrans" cxnId="{018111F9-EE95-4597-BD41-368D92439814}">
      <dgm:prSet/>
      <dgm:spPr/>
      <dgm:t>
        <a:bodyPr/>
        <a:lstStyle/>
        <a:p>
          <a:endParaRPr lang="en-SG"/>
        </a:p>
      </dgm:t>
    </dgm:pt>
    <dgm:pt modelId="{89292855-E7AD-4B34-A8F4-84DE76D98934}" type="sibTrans" cxnId="{018111F9-EE95-4597-BD41-368D92439814}">
      <dgm:prSet/>
      <dgm:spPr/>
      <dgm:t>
        <a:bodyPr/>
        <a:lstStyle/>
        <a:p>
          <a:endParaRPr lang="en-SG"/>
        </a:p>
      </dgm:t>
    </dgm:pt>
    <dgm:pt modelId="{CEC953CB-F69B-4557-B5B4-77EDA930AD89}">
      <dgm:prSet phldrT="[Text]"/>
      <dgm:spPr/>
      <dgm:t>
        <a:bodyPr/>
        <a:lstStyle/>
        <a:p>
          <a:r>
            <a:rPr lang="en-SG" dirty="0">
              <a:solidFill>
                <a:schemeClr val="tx1"/>
              </a:solidFill>
            </a:rPr>
            <a:t>Data Splitting (Train/Test)</a:t>
          </a:r>
        </a:p>
      </dgm:t>
    </dgm:pt>
    <dgm:pt modelId="{C78034D3-172F-4D6B-BA50-AEC7087BB42A}" type="parTrans" cxnId="{213890D4-68C4-4E06-86E9-429B4C60773D}">
      <dgm:prSet/>
      <dgm:spPr/>
      <dgm:t>
        <a:bodyPr/>
        <a:lstStyle/>
        <a:p>
          <a:endParaRPr lang="en-SG"/>
        </a:p>
      </dgm:t>
    </dgm:pt>
    <dgm:pt modelId="{62FD9AC1-0997-4318-8C1A-EDA9DE597075}" type="sibTrans" cxnId="{213890D4-68C4-4E06-86E9-429B4C60773D}">
      <dgm:prSet/>
      <dgm:spPr/>
      <dgm:t>
        <a:bodyPr/>
        <a:lstStyle/>
        <a:p>
          <a:endParaRPr lang="en-SG"/>
        </a:p>
      </dgm:t>
    </dgm:pt>
    <dgm:pt modelId="{C839B40A-F8E1-4668-BD67-CF109AD9A8A2}">
      <dgm:prSet phldrT="[Text]"/>
      <dgm:spPr/>
      <dgm:t>
        <a:bodyPr/>
        <a:lstStyle/>
        <a:p>
          <a:r>
            <a:rPr lang="en-SG" dirty="0"/>
            <a:t>Model Training</a:t>
          </a:r>
        </a:p>
      </dgm:t>
    </dgm:pt>
    <dgm:pt modelId="{BF9C8266-3A83-4C3C-9C92-AA78AE2AE8B1}" type="parTrans" cxnId="{E66FF346-F326-4F19-A3E7-10631E429260}">
      <dgm:prSet/>
      <dgm:spPr/>
      <dgm:t>
        <a:bodyPr/>
        <a:lstStyle/>
        <a:p>
          <a:endParaRPr lang="en-SG"/>
        </a:p>
      </dgm:t>
    </dgm:pt>
    <dgm:pt modelId="{83BE1E90-523E-4D23-9B43-B88DE5B53BA5}" type="sibTrans" cxnId="{E66FF346-F326-4F19-A3E7-10631E429260}">
      <dgm:prSet/>
      <dgm:spPr/>
      <dgm:t>
        <a:bodyPr/>
        <a:lstStyle/>
        <a:p>
          <a:endParaRPr lang="en-SG"/>
        </a:p>
      </dgm:t>
    </dgm:pt>
    <dgm:pt modelId="{D5804D63-33AF-47C5-AD69-0CE282F0F10F}">
      <dgm:prSet phldrT="[Text]"/>
      <dgm:spPr/>
      <dgm:t>
        <a:bodyPr/>
        <a:lstStyle/>
        <a:p>
          <a:r>
            <a:rPr lang="en-SG" dirty="0"/>
            <a:t>Model Evaluation </a:t>
          </a:r>
        </a:p>
      </dgm:t>
    </dgm:pt>
    <dgm:pt modelId="{8CD240CA-242E-40B7-B282-4529B1D888D8}" type="parTrans" cxnId="{1E36EF96-C4F1-4E90-80A5-EB614F0CD215}">
      <dgm:prSet/>
      <dgm:spPr/>
      <dgm:t>
        <a:bodyPr/>
        <a:lstStyle/>
        <a:p>
          <a:endParaRPr lang="en-SG"/>
        </a:p>
      </dgm:t>
    </dgm:pt>
    <dgm:pt modelId="{F5549FCD-808D-4C28-A540-DE8897C9F667}" type="sibTrans" cxnId="{1E36EF96-C4F1-4E90-80A5-EB614F0CD215}">
      <dgm:prSet/>
      <dgm:spPr/>
      <dgm:t>
        <a:bodyPr/>
        <a:lstStyle/>
        <a:p>
          <a:endParaRPr lang="en-SG"/>
        </a:p>
      </dgm:t>
    </dgm:pt>
    <dgm:pt modelId="{850D9EC7-01CC-4A58-8FCC-BD3A1A9ED660}" type="pres">
      <dgm:prSet presAssocID="{B0AD92F6-05BF-4863-9FB2-3BE4AA4E0449}" presName="linearFlow" presStyleCnt="0">
        <dgm:presLayoutVars>
          <dgm:resizeHandles val="exact"/>
        </dgm:presLayoutVars>
      </dgm:prSet>
      <dgm:spPr/>
    </dgm:pt>
    <dgm:pt modelId="{32291298-9865-4B55-8FD7-997F71ADA4C5}" type="pres">
      <dgm:prSet presAssocID="{E055BE64-3158-4FE8-ACFE-66914F4DB0E4}" presName="node" presStyleLbl="node1" presStyleIdx="0" presStyleCnt="4">
        <dgm:presLayoutVars>
          <dgm:bulletEnabled val="1"/>
        </dgm:presLayoutVars>
      </dgm:prSet>
      <dgm:spPr/>
    </dgm:pt>
    <dgm:pt modelId="{01AB9DDB-E556-4978-8D38-65DCD10DC14A}" type="pres">
      <dgm:prSet presAssocID="{89292855-E7AD-4B34-A8F4-84DE76D98934}" presName="sibTrans" presStyleLbl="sibTrans2D1" presStyleIdx="0" presStyleCnt="3"/>
      <dgm:spPr/>
    </dgm:pt>
    <dgm:pt modelId="{D2561A1F-D82D-418C-B4B0-316E4682F648}" type="pres">
      <dgm:prSet presAssocID="{89292855-E7AD-4B34-A8F4-84DE76D98934}" presName="connectorText" presStyleLbl="sibTrans2D1" presStyleIdx="0" presStyleCnt="3"/>
      <dgm:spPr/>
    </dgm:pt>
    <dgm:pt modelId="{4024CC11-AA76-44F6-A84C-2457692F355F}" type="pres">
      <dgm:prSet presAssocID="{CEC953CB-F69B-4557-B5B4-77EDA930AD89}" presName="node" presStyleLbl="node1" presStyleIdx="1" presStyleCnt="4">
        <dgm:presLayoutVars>
          <dgm:bulletEnabled val="1"/>
        </dgm:presLayoutVars>
      </dgm:prSet>
      <dgm:spPr/>
    </dgm:pt>
    <dgm:pt modelId="{6B395E93-7E29-46F8-A926-B0DD0E573C13}" type="pres">
      <dgm:prSet presAssocID="{62FD9AC1-0997-4318-8C1A-EDA9DE597075}" presName="sibTrans" presStyleLbl="sibTrans2D1" presStyleIdx="1" presStyleCnt="3"/>
      <dgm:spPr/>
    </dgm:pt>
    <dgm:pt modelId="{37C08CBB-E30F-4080-BC87-70537F0BD4BC}" type="pres">
      <dgm:prSet presAssocID="{62FD9AC1-0997-4318-8C1A-EDA9DE597075}" presName="connectorText" presStyleLbl="sibTrans2D1" presStyleIdx="1" presStyleCnt="3"/>
      <dgm:spPr/>
    </dgm:pt>
    <dgm:pt modelId="{16501DB5-C3B8-431A-82C8-6EF0E4834FDA}" type="pres">
      <dgm:prSet presAssocID="{C839B40A-F8E1-4668-BD67-CF109AD9A8A2}" presName="node" presStyleLbl="node1" presStyleIdx="2" presStyleCnt="4">
        <dgm:presLayoutVars>
          <dgm:bulletEnabled val="1"/>
        </dgm:presLayoutVars>
      </dgm:prSet>
      <dgm:spPr/>
    </dgm:pt>
    <dgm:pt modelId="{E501024C-3BC7-4D07-BE63-05F6C3364CA6}" type="pres">
      <dgm:prSet presAssocID="{83BE1E90-523E-4D23-9B43-B88DE5B53BA5}" presName="sibTrans" presStyleLbl="sibTrans2D1" presStyleIdx="2" presStyleCnt="3"/>
      <dgm:spPr/>
    </dgm:pt>
    <dgm:pt modelId="{9FEC6BA9-1736-4C7B-8119-934AE66CB5B7}" type="pres">
      <dgm:prSet presAssocID="{83BE1E90-523E-4D23-9B43-B88DE5B53BA5}" presName="connectorText" presStyleLbl="sibTrans2D1" presStyleIdx="2" presStyleCnt="3"/>
      <dgm:spPr/>
    </dgm:pt>
    <dgm:pt modelId="{C3B56102-0117-4AC3-9210-80C2555A10E3}" type="pres">
      <dgm:prSet presAssocID="{D5804D63-33AF-47C5-AD69-0CE282F0F10F}" presName="node" presStyleLbl="node1" presStyleIdx="3" presStyleCnt="4">
        <dgm:presLayoutVars>
          <dgm:bulletEnabled val="1"/>
        </dgm:presLayoutVars>
      </dgm:prSet>
      <dgm:spPr/>
    </dgm:pt>
  </dgm:ptLst>
  <dgm:cxnLst>
    <dgm:cxn modelId="{77776E0C-3837-4272-B48A-9D185E9B511E}" type="presOf" srcId="{C839B40A-F8E1-4668-BD67-CF109AD9A8A2}" destId="{16501DB5-C3B8-431A-82C8-6EF0E4834FDA}" srcOrd="0" destOrd="0" presId="urn:microsoft.com/office/officeart/2005/8/layout/process2"/>
    <dgm:cxn modelId="{B19CD10E-82EF-4B01-9502-30BAD218637E}" type="presOf" srcId="{B0AD92F6-05BF-4863-9FB2-3BE4AA4E0449}" destId="{850D9EC7-01CC-4A58-8FCC-BD3A1A9ED660}" srcOrd="0" destOrd="0" presId="urn:microsoft.com/office/officeart/2005/8/layout/process2"/>
    <dgm:cxn modelId="{6EDDF91F-E546-4F90-AD11-899EB369EC23}" type="presOf" srcId="{62FD9AC1-0997-4318-8C1A-EDA9DE597075}" destId="{6B395E93-7E29-46F8-A926-B0DD0E573C13}" srcOrd="0" destOrd="0" presId="urn:microsoft.com/office/officeart/2005/8/layout/process2"/>
    <dgm:cxn modelId="{E5A4AC22-655E-4BC8-B624-66919334FC1A}" type="presOf" srcId="{89292855-E7AD-4B34-A8F4-84DE76D98934}" destId="{01AB9DDB-E556-4978-8D38-65DCD10DC14A}" srcOrd="0" destOrd="0" presId="urn:microsoft.com/office/officeart/2005/8/layout/process2"/>
    <dgm:cxn modelId="{EC73FB39-025A-4727-ACDB-4A5FFF0CAD68}" type="presOf" srcId="{CEC953CB-F69B-4557-B5B4-77EDA930AD89}" destId="{4024CC11-AA76-44F6-A84C-2457692F355F}" srcOrd="0" destOrd="0" presId="urn:microsoft.com/office/officeart/2005/8/layout/process2"/>
    <dgm:cxn modelId="{E66FF346-F326-4F19-A3E7-10631E429260}" srcId="{B0AD92F6-05BF-4863-9FB2-3BE4AA4E0449}" destId="{C839B40A-F8E1-4668-BD67-CF109AD9A8A2}" srcOrd="2" destOrd="0" parTransId="{BF9C8266-3A83-4C3C-9C92-AA78AE2AE8B1}" sibTransId="{83BE1E90-523E-4D23-9B43-B88DE5B53BA5}"/>
    <dgm:cxn modelId="{1E36EF96-C4F1-4E90-80A5-EB614F0CD215}" srcId="{B0AD92F6-05BF-4863-9FB2-3BE4AA4E0449}" destId="{D5804D63-33AF-47C5-AD69-0CE282F0F10F}" srcOrd="3" destOrd="0" parTransId="{8CD240CA-242E-40B7-B282-4529B1D888D8}" sibTransId="{F5549FCD-808D-4C28-A540-DE8897C9F667}"/>
    <dgm:cxn modelId="{73A85A99-1541-4F05-BE10-D85AD09A922F}" type="presOf" srcId="{E055BE64-3158-4FE8-ACFE-66914F4DB0E4}" destId="{32291298-9865-4B55-8FD7-997F71ADA4C5}" srcOrd="0" destOrd="0" presId="urn:microsoft.com/office/officeart/2005/8/layout/process2"/>
    <dgm:cxn modelId="{0DA7DAC2-3560-4A72-B859-7B2D41AEB9D5}" type="presOf" srcId="{83BE1E90-523E-4D23-9B43-B88DE5B53BA5}" destId="{E501024C-3BC7-4D07-BE63-05F6C3364CA6}" srcOrd="0" destOrd="0" presId="urn:microsoft.com/office/officeart/2005/8/layout/process2"/>
    <dgm:cxn modelId="{213890D4-68C4-4E06-86E9-429B4C60773D}" srcId="{B0AD92F6-05BF-4863-9FB2-3BE4AA4E0449}" destId="{CEC953CB-F69B-4557-B5B4-77EDA930AD89}" srcOrd="1" destOrd="0" parTransId="{C78034D3-172F-4D6B-BA50-AEC7087BB42A}" sibTransId="{62FD9AC1-0997-4318-8C1A-EDA9DE597075}"/>
    <dgm:cxn modelId="{5AE02CDF-832A-4996-BBA4-4A88BC304CCC}" type="presOf" srcId="{83BE1E90-523E-4D23-9B43-B88DE5B53BA5}" destId="{9FEC6BA9-1736-4C7B-8119-934AE66CB5B7}" srcOrd="1" destOrd="0" presId="urn:microsoft.com/office/officeart/2005/8/layout/process2"/>
    <dgm:cxn modelId="{9C16FAE9-9C2A-43DC-A475-DC39B4D3538B}" type="presOf" srcId="{62FD9AC1-0997-4318-8C1A-EDA9DE597075}" destId="{37C08CBB-E30F-4080-BC87-70537F0BD4BC}" srcOrd="1" destOrd="0" presId="urn:microsoft.com/office/officeart/2005/8/layout/process2"/>
    <dgm:cxn modelId="{E01F0CED-90CD-4BC7-A24F-3002F2E689D8}" type="presOf" srcId="{D5804D63-33AF-47C5-AD69-0CE282F0F10F}" destId="{C3B56102-0117-4AC3-9210-80C2555A10E3}" srcOrd="0" destOrd="0" presId="urn:microsoft.com/office/officeart/2005/8/layout/process2"/>
    <dgm:cxn modelId="{0541D9F6-C027-46F2-AE59-D85AECAF9376}" type="presOf" srcId="{89292855-E7AD-4B34-A8F4-84DE76D98934}" destId="{D2561A1F-D82D-418C-B4B0-316E4682F648}" srcOrd="1" destOrd="0" presId="urn:microsoft.com/office/officeart/2005/8/layout/process2"/>
    <dgm:cxn modelId="{018111F9-EE95-4597-BD41-368D92439814}" srcId="{B0AD92F6-05BF-4863-9FB2-3BE4AA4E0449}" destId="{E055BE64-3158-4FE8-ACFE-66914F4DB0E4}" srcOrd="0" destOrd="0" parTransId="{4A375C3F-BACB-421C-A115-7A4DF6C55A43}" sibTransId="{89292855-E7AD-4B34-A8F4-84DE76D98934}"/>
    <dgm:cxn modelId="{5C73CA94-F225-4431-A277-74C76EC208AE}" type="presParOf" srcId="{850D9EC7-01CC-4A58-8FCC-BD3A1A9ED660}" destId="{32291298-9865-4B55-8FD7-997F71ADA4C5}" srcOrd="0" destOrd="0" presId="urn:microsoft.com/office/officeart/2005/8/layout/process2"/>
    <dgm:cxn modelId="{45A22867-E757-4A24-94FD-1AD2D6D06883}" type="presParOf" srcId="{850D9EC7-01CC-4A58-8FCC-BD3A1A9ED660}" destId="{01AB9DDB-E556-4978-8D38-65DCD10DC14A}" srcOrd="1" destOrd="0" presId="urn:microsoft.com/office/officeart/2005/8/layout/process2"/>
    <dgm:cxn modelId="{87116E31-8166-4901-9EBF-462CA80EDA33}" type="presParOf" srcId="{01AB9DDB-E556-4978-8D38-65DCD10DC14A}" destId="{D2561A1F-D82D-418C-B4B0-316E4682F648}" srcOrd="0" destOrd="0" presId="urn:microsoft.com/office/officeart/2005/8/layout/process2"/>
    <dgm:cxn modelId="{23914C85-2CDB-4649-8972-3119F48AFDC1}" type="presParOf" srcId="{850D9EC7-01CC-4A58-8FCC-BD3A1A9ED660}" destId="{4024CC11-AA76-44F6-A84C-2457692F355F}" srcOrd="2" destOrd="0" presId="urn:microsoft.com/office/officeart/2005/8/layout/process2"/>
    <dgm:cxn modelId="{A7FA68AD-A786-45EC-A5C6-346EA4A08928}" type="presParOf" srcId="{850D9EC7-01CC-4A58-8FCC-BD3A1A9ED660}" destId="{6B395E93-7E29-46F8-A926-B0DD0E573C13}" srcOrd="3" destOrd="0" presId="urn:microsoft.com/office/officeart/2005/8/layout/process2"/>
    <dgm:cxn modelId="{56397595-E309-4050-8A98-21C8FEA66AE5}" type="presParOf" srcId="{6B395E93-7E29-46F8-A926-B0DD0E573C13}" destId="{37C08CBB-E30F-4080-BC87-70537F0BD4BC}" srcOrd="0" destOrd="0" presId="urn:microsoft.com/office/officeart/2005/8/layout/process2"/>
    <dgm:cxn modelId="{6DFE44CE-6512-4CB3-B38A-2FABBE48CEF3}" type="presParOf" srcId="{850D9EC7-01CC-4A58-8FCC-BD3A1A9ED660}" destId="{16501DB5-C3B8-431A-82C8-6EF0E4834FDA}" srcOrd="4" destOrd="0" presId="urn:microsoft.com/office/officeart/2005/8/layout/process2"/>
    <dgm:cxn modelId="{5B295F21-9A5F-4AA2-8EC9-4D116FC6EF0C}" type="presParOf" srcId="{850D9EC7-01CC-4A58-8FCC-BD3A1A9ED660}" destId="{E501024C-3BC7-4D07-BE63-05F6C3364CA6}" srcOrd="5" destOrd="0" presId="urn:microsoft.com/office/officeart/2005/8/layout/process2"/>
    <dgm:cxn modelId="{7B1D0BFA-8009-473B-80E0-168BFB7547C4}" type="presParOf" srcId="{E501024C-3BC7-4D07-BE63-05F6C3364CA6}" destId="{9FEC6BA9-1736-4C7B-8119-934AE66CB5B7}" srcOrd="0" destOrd="0" presId="urn:microsoft.com/office/officeart/2005/8/layout/process2"/>
    <dgm:cxn modelId="{68ED8B01-7F9D-4394-84DF-385C021FDA58}" type="presParOf" srcId="{850D9EC7-01CC-4A58-8FCC-BD3A1A9ED660}" destId="{C3B56102-0117-4AC3-9210-80C2555A10E3}" srcOrd="6" destOrd="0" presId="urn:microsoft.com/office/officeart/2005/8/layout/process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0AD92F6-05BF-4863-9FB2-3BE4AA4E0449}" type="doc">
      <dgm:prSet loTypeId="urn:microsoft.com/office/officeart/2005/8/layout/process2" loCatId="process" qsTypeId="urn:microsoft.com/office/officeart/2005/8/quickstyle/simple1" qsCatId="simple" csTypeId="urn:microsoft.com/office/officeart/2005/8/colors/accent1_2" csCatId="accent1" phldr="1"/>
      <dgm:spPr/>
    </dgm:pt>
    <dgm:pt modelId="{E055BE64-3158-4FE8-ACFE-66914F4DB0E4}">
      <dgm:prSet phldrT="[Text]"/>
      <dgm:spPr/>
      <dgm:t>
        <a:bodyPr/>
        <a:lstStyle/>
        <a:p>
          <a:r>
            <a:rPr lang="en-SG" dirty="0"/>
            <a:t>Data Preparation </a:t>
          </a:r>
        </a:p>
      </dgm:t>
    </dgm:pt>
    <dgm:pt modelId="{4A375C3F-BACB-421C-A115-7A4DF6C55A43}" type="parTrans" cxnId="{018111F9-EE95-4597-BD41-368D92439814}">
      <dgm:prSet/>
      <dgm:spPr/>
      <dgm:t>
        <a:bodyPr/>
        <a:lstStyle/>
        <a:p>
          <a:endParaRPr lang="en-SG"/>
        </a:p>
      </dgm:t>
    </dgm:pt>
    <dgm:pt modelId="{89292855-E7AD-4B34-A8F4-84DE76D98934}" type="sibTrans" cxnId="{018111F9-EE95-4597-BD41-368D92439814}">
      <dgm:prSet/>
      <dgm:spPr/>
      <dgm:t>
        <a:bodyPr/>
        <a:lstStyle/>
        <a:p>
          <a:endParaRPr lang="en-SG"/>
        </a:p>
      </dgm:t>
    </dgm:pt>
    <dgm:pt modelId="{CEC953CB-F69B-4557-B5B4-77EDA930AD89}">
      <dgm:prSet phldrT="[Text]"/>
      <dgm:spPr/>
      <dgm:t>
        <a:bodyPr/>
        <a:lstStyle/>
        <a:p>
          <a:r>
            <a:rPr lang="en-SG" dirty="0"/>
            <a:t>Data Splitting (Train/Test)</a:t>
          </a:r>
        </a:p>
      </dgm:t>
    </dgm:pt>
    <dgm:pt modelId="{C78034D3-172F-4D6B-BA50-AEC7087BB42A}" type="parTrans" cxnId="{213890D4-68C4-4E06-86E9-429B4C60773D}">
      <dgm:prSet/>
      <dgm:spPr/>
      <dgm:t>
        <a:bodyPr/>
        <a:lstStyle/>
        <a:p>
          <a:endParaRPr lang="en-SG"/>
        </a:p>
      </dgm:t>
    </dgm:pt>
    <dgm:pt modelId="{62FD9AC1-0997-4318-8C1A-EDA9DE597075}" type="sibTrans" cxnId="{213890D4-68C4-4E06-86E9-429B4C60773D}">
      <dgm:prSet/>
      <dgm:spPr/>
      <dgm:t>
        <a:bodyPr/>
        <a:lstStyle/>
        <a:p>
          <a:endParaRPr lang="en-SG"/>
        </a:p>
      </dgm:t>
    </dgm:pt>
    <dgm:pt modelId="{C839B40A-F8E1-4668-BD67-CF109AD9A8A2}">
      <dgm:prSet phldrT="[Text]"/>
      <dgm:spPr/>
      <dgm:t>
        <a:bodyPr/>
        <a:lstStyle/>
        <a:p>
          <a:r>
            <a:rPr lang="en-SG">
              <a:solidFill>
                <a:schemeClr val="tx1"/>
              </a:solidFill>
            </a:rPr>
            <a:t>Model Training</a:t>
          </a:r>
          <a:endParaRPr lang="en-SG" dirty="0">
            <a:solidFill>
              <a:schemeClr val="tx1"/>
            </a:solidFill>
          </a:endParaRPr>
        </a:p>
      </dgm:t>
    </dgm:pt>
    <dgm:pt modelId="{BF9C8266-3A83-4C3C-9C92-AA78AE2AE8B1}" type="parTrans" cxnId="{E66FF346-F326-4F19-A3E7-10631E429260}">
      <dgm:prSet/>
      <dgm:spPr/>
      <dgm:t>
        <a:bodyPr/>
        <a:lstStyle/>
        <a:p>
          <a:endParaRPr lang="en-SG"/>
        </a:p>
      </dgm:t>
    </dgm:pt>
    <dgm:pt modelId="{83BE1E90-523E-4D23-9B43-B88DE5B53BA5}" type="sibTrans" cxnId="{E66FF346-F326-4F19-A3E7-10631E429260}">
      <dgm:prSet/>
      <dgm:spPr/>
      <dgm:t>
        <a:bodyPr/>
        <a:lstStyle/>
        <a:p>
          <a:endParaRPr lang="en-SG"/>
        </a:p>
      </dgm:t>
    </dgm:pt>
    <dgm:pt modelId="{D5804D63-33AF-47C5-AD69-0CE282F0F10F}">
      <dgm:prSet phldrT="[Text]"/>
      <dgm:spPr/>
      <dgm:t>
        <a:bodyPr/>
        <a:lstStyle/>
        <a:p>
          <a:r>
            <a:rPr lang="en-SG" dirty="0"/>
            <a:t>Model Evaluation </a:t>
          </a:r>
        </a:p>
      </dgm:t>
    </dgm:pt>
    <dgm:pt modelId="{8CD240CA-242E-40B7-B282-4529B1D888D8}" type="parTrans" cxnId="{1E36EF96-C4F1-4E90-80A5-EB614F0CD215}">
      <dgm:prSet/>
      <dgm:spPr/>
      <dgm:t>
        <a:bodyPr/>
        <a:lstStyle/>
        <a:p>
          <a:endParaRPr lang="en-SG"/>
        </a:p>
      </dgm:t>
    </dgm:pt>
    <dgm:pt modelId="{F5549FCD-808D-4C28-A540-DE8897C9F667}" type="sibTrans" cxnId="{1E36EF96-C4F1-4E90-80A5-EB614F0CD215}">
      <dgm:prSet/>
      <dgm:spPr/>
      <dgm:t>
        <a:bodyPr/>
        <a:lstStyle/>
        <a:p>
          <a:endParaRPr lang="en-SG"/>
        </a:p>
      </dgm:t>
    </dgm:pt>
    <dgm:pt modelId="{850D9EC7-01CC-4A58-8FCC-BD3A1A9ED660}" type="pres">
      <dgm:prSet presAssocID="{B0AD92F6-05BF-4863-9FB2-3BE4AA4E0449}" presName="linearFlow" presStyleCnt="0">
        <dgm:presLayoutVars>
          <dgm:resizeHandles val="exact"/>
        </dgm:presLayoutVars>
      </dgm:prSet>
      <dgm:spPr/>
    </dgm:pt>
    <dgm:pt modelId="{32291298-9865-4B55-8FD7-997F71ADA4C5}" type="pres">
      <dgm:prSet presAssocID="{E055BE64-3158-4FE8-ACFE-66914F4DB0E4}" presName="node" presStyleLbl="node1" presStyleIdx="0" presStyleCnt="4">
        <dgm:presLayoutVars>
          <dgm:bulletEnabled val="1"/>
        </dgm:presLayoutVars>
      </dgm:prSet>
      <dgm:spPr/>
    </dgm:pt>
    <dgm:pt modelId="{01AB9DDB-E556-4978-8D38-65DCD10DC14A}" type="pres">
      <dgm:prSet presAssocID="{89292855-E7AD-4B34-A8F4-84DE76D98934}" presName="sibTrans" presStyleLbl="sibTrans2D1" presStyleIdx="0" presStyleCnt="3"/>
      <dgm:spPr/>
    </dgm:pt>
    <dgm:pt modelId="{D2561A1F-D82D-418C-B4B0-316E4682F648}" type="pres">
      <dgm:prSet presAssocID="{89292855-E7AD-4B34-A8F4-84DE76D98934}" presName="connectorText" presStyleLbl="sibTrans2D1" presStyleIdx="0" presStyleCnt="3"/>
      <dgm:spPr/>
    </dgm:pt>
    <dgm:pt modelId="{4024CC11-AA76-44F6-A84C-2457692F355F}" type="pres">
      <dgm:prSet presAssocID="{CEC953CB-F69B-4557-B5B4-77EDA930AD89}" presName="node" presStyleLbl="node1" presStyleIdx="1" presStyleCnt="4">
        <dgm:presLayoutVars>
          <dgm:bulletEnabled val="1"/>
        </dgm:presLayoutVars>
      </dgm:prSet>
      <dgm:spPr/>
    </dgm:pt>
    <dgm:pt modelId="{6B395E93-7E29-46F8-A926-B0DD0E573C13}" type="pres">
      <dgm:prSet presAssocID="{62FD9AC1-0997-4318-8C1A-EDA9DE597075}" presName="sibTrans" presStyleLbl="sibTrans2D1" presStyleIdx="1" presStyleCnt="3" custLinFactNeighborY="0"/>
      <dgm:spPr/>
    </dgm:pt>
    <dgm:pt modelId="{37C08CBB-E30F-4080-BC87-70537F0BD4BC}" type="pres">
      <dgm:prSet presAssocID="{62FD9AC1-0997-4318-8C1A-EDA9DE597075}" presName="connectorText" presStyleLbl="sibTrans2D1" presStyleIdx="1" presStyleCnt="3"/>
      <dgm:spPr/>
    </dgm:pt>
    <dgm:pt modelId="{16501DB5-C3B8-431A-82C8-6EF0E4834FDA}" type="pres">
      <dgm:prSet presAssocID="{C839B40A-F8E1-4668-BD67-CF109AD9A8A2}" presName="node" presStyleLbl="node1" presStyleIdx="2" presStyleCnt="4">
        <dgm:presLayoutVars>
          <dgm:bulletEnabled val="1"/>
        </dgm:presLayoutVars>
      </dgm:prSet>
      <dgm:spPr/>
    </dgm:pt>
    <dgm:pt modelId="{E501024C-3BC7-4D07-BE63-05F6C3364CA6}" type="pres">
      <dgm:prSet presAssocID="{83BE1E90-523E-4D23-9B43-B88DE5B53BA5}" presName="sibTrans" presStyleLbl="sibTrans2D1" presStyleIdx="2" presStyleCnt="3"/>
      <dgm:spPr/>
    </dgm:pt>
    <dgm:pt modelId="{9FEC6BA9-1736-4C7B-8119-934AE66CB5B7}" type="pres">
      <dgm:prSet presAssocID="{83BE1E90-523E-4D23-9B43-B88DE5B53BA5}" presName="connectorText" presStyleLbl="sibTrans2D1" presStyleIdx="2" presStyleCnt="3"/>
      <dgm:spPr/>
    </dgm:pt>
    <dgm:pt modelId="{C3B56102-0117-4AC3-9210-80C2555A10E3}" type="pres">
      <dgm:prSet presAssocID="{D5804D63-33AF-47C5-AD69-0CE282F0F10F}" presName="node" presStyleLbl="node1" presStyleIdx="3" presStyleCnt="4">
        <dgm:presLayoutVars>
          <dgm:bulletEnabled val="1"/>
        </dgm:presLayoutVars>
      </dgm:prSet>
      <dgm:spPr/>
    </dgm:pt>
  </dgm:ptLst>
  <dgm:cxnLst>
    <dgm:cxn modelId="{29B7D807-FFB2-46AE-8314-8F649FC076E7}" type="presOf" srcId="{CEC953CB-F69B-4557-B5B4-77EDA930AD89}" destId="{4024CC11-AA76-44F6-A84C-2457692F355F}" srcOrd="0" destOrd="0" presId="urn:microsoft.com/office/officeart/2005/8/layout/process2"/>
    <dgm:cxn modelId="{CE35A60D-A068-4D9E-8EF8-CD7C84C8D3ED}" type="presOf" srcId="{E055BE64-3158-4FE8-ACFE-66914F4DB0E4}" destId="{32291298-9865-4B55-8FD7-997F71ADA4C5}" srcOrd="0" destOrd="0" presId="urn:microsoft.com/office/officeart/2005/8/layout/process2"/>
    <dgm:cxn modelId="{E9738A14-2A49-4397-A049-BDDF16E3CD68}" type="presOf" srcId="{B0AD92F6-05BF-4863-9FB2-3BE4AA4E0449}" destId="{850D9EC7-01CC-4A58-8FCC-BD3A1A9ED660}" srcOrd="0" destOrd="0" presId="urn:microsoft.com/office/officeart/2005/8/layout/process2"/>
    <dgm:cxn modelId="{E66FF346-F326-4F19-A3E7-10631E429260}" srcId="{B0AD92F6-05BF-4863-9FB2-3BE4AA4E0449}" destId="{C839B40A-F8E1-4668-BD67-CF109AD9A8A2}" srcOrd="2" destOrd="0" parTransId="{BF9C8266-3A83-4C3C-9C92-AA78AE2AE8B1}" sibTransId="{83BE1E90-523E-4D23-9B43-B88DE5B53BA5}"/>
    <dgm:cxn modelId="{616DC751-6474-4171-B935-751DD4CCA47A}" type="presOf" srcId="{C839B40A-F8E1-4668-BD67-CF109AD9A8A2}" destId="{16501DB5-C3B8-431A-82C8-6EF0E4834FDA}" srcOrd="0" destOrd="0" presId="urn:microsoft.com/office/officeart/2005/8/layout/process2"/>
    <dgm:cxn modelId="{32970256-F16C-46EA-ABEF-720AC8A1744C}" type="presOf" srcId="{83BE1E90-523E-4D23-9B43-B88DE5B53BA5}" destId="{E501024C-3BC7-4D07-BE63-05F6C3364CA6}" srcOrd="0" destOrd="0" presId="urn:microsoft.com/office/officeart/2005/8/layout/process2"/>
    <dgm:cxn modelId="{0FC8277A-8DB4-49F0-B6E0-0F4FD9516C56}" type="presOf" srcId="{83BE1E90-523E-4D23-9B43-B88DE5B53BA5}" destId="{9FEC6BA9-1736-4C7B-8119-934AE66CB5B7}" srcOrd="1" destOrd="0" presId="urn:microsoft.com/office/officeart/2005/8/layout/process2"/>
    <dgm:cxn modelId="{D2555C7E-D435-4FFA-B0EA-44E2693FAA6F}" type="presOf" srcId="{62FD9AC1-0997-4318-8C1A-EDA9DE597075}" destId="{6B395E93-7E29-46F8-A926-B0DD0E573C13}" srcOrd="0" destOrd="0" presId="urn:microsoft.com/office/officeart/2005/8/layout/process2"/>
    <dgm:cxn modelId="{1DF1FF85-9023-4C16-BCFC-082416C0A107}" type="presOf" srcId="{62FD9AC1-0997-4318-8C1A-EDA9DE597075}" destId="{37C08CBB-E30F-4080-BC87-70537F0BD4BC}" srcOrd="1" destOrd="0" presId="urn:microsoft.com/office/officeart/2005/8/layout/process2"/>
    <dgm:cxn modelId="{1E36EF96-C4F1-4E90-80A5-EB614F0CD215}" srcId="{B0AD92F6-05BF-4863-9FB2-3BE4AA4E0449}" destId="{D5804D63-33AF-47C5-AD69-0CE282F0F10F}" srcOrd="3" destOrd="0" parTransId="{8CD240CA-242E-40B7-B282-4529B1D888D8}" sibTransId="{F5549FCD-808D-4C28-A540-DE8897C9F667}"/>
    <dgm:cxn modelId="{1D7CA1A7-4AA8-4BC4-BDAF-2DAF468B3D39}" type="presOf" srcId="{89292855-E7AD-4B34-A8F4-84DE76D98934}" destId="{D2561A1F-D82D-418C-B4B0-316E4682F648}" srcOrd="1" destOrd="0" presId="urn:microsoft.com/office/officeart/2005/8/layout/process2"/>
    <dgm:cxn modelId="{A6A924BA-D0EF-4C68-9B4E-26B539EBB60F}" type="presOf" srcId="{D5804D63-33AF-47C5-AD69-0CE282F0F10F}" destId="{C3B56102-0117-4AC3-9210-80C2555A10E3}" srcOrd="0" destOrd="0" presId="urn:microsoft.com/office/officeart/2005/8/layout/process2"/>
    <dgm:cxn modelId="{ED5415CC-D179-41EA-B71D-B3F90969B383}" type="presOf" srcId="{89292855-E7AD-4B34-A8F4-84DE76D98934}" destId="{01AB9DDB-E556-4978-8D38-65DCD10DC14A}" srcOrd="0" destOrd="0" presId="urn:microsoft.com/office/officeart/2005/8/layout/process2"/>
    <dgm:cxn modelId="{213890D4-68C4-4E06-86E9-429B4C60773D}" srcId="{B0AD92F6-05BF-4863-9FB2-3BE4AA4E0449}" destId="{CEC953CB-F69B-4557-B5B4-77EDA930AD89}" srcOrd="1" destOrd="0" parTransId="{C78034D3-172F-4D6B-BA50-AEC7087BB42A}" sibTransId="{62FD9AC1-0997-4318-8C1A-EDA9DE597075}"/>
    <dgm:cxn modelId="{018111F9-EE95-4597-BD41-368D92439814}" srcId="{B0AD92F6-05BF-4863-9FB2-3BE4AA4E0449}" destId="{E055BE64-3158-4FE8-ACFE-66914F4DB0E4}" srcOrd="0" destOrd="0" parTransId="{4A375C3F-BACB-421C-A115-7A4DF6C55A43}" sibTransId="{89292855-E7AD-4B34-A8F4-84DE76D98934}"/>
    <dgm:cxn modelId="{83FD1CCD-510F-43F0-A68C-9CD94305EFF3}" type="presParOf" srcId="{850D9EC7-01CC-4A58-8FCC-BD3A1A9ED660}" destId="{32291298-9865-4B55-8FD7-997F71ADA4C5}" srcOrd="0" destOrd="0" presId="urn:microsoft.com/office/officeart/2005/8/layout/process2"/>
    <dgm:cxn modelId="{D467CA5B-27C6-4BFA-A77D-71C31EC45C7C}" type="presParOf" srcId="{850D9EC7-01CC-4A58-8FCC-BD3A1A9ED660}" destId="{01AB9DDB-E556-4978-8D38-65DCD10DC14A}" srcOrd="1" destOrd="0" presId="urn:microsoft.com/office/officeart/2005/8/layout/process2"/>
    <dgm:cxn modelId="{BD07B47C-B080-4C79-94D6-48DE5A848FF2}" type="presParOf" srcId="{01AB9DDB-E556-4978-8D38-65DCD10DC14A}" destId="{D2561A1F-D82D-418C-B4B0-316E4682F648}" srcOrd="0" destOrd="0" presId="urn:microsoft.com/office/officeart/2005/8/layout/process2"/>
    <dgm:cxn modelId="{04F6E03E-F58D-41C9-8BC9-1DC14CD29D20}" type="presParOf" srcId="{850D9EC7-01CC-4A58-8FCC-BD3A1A9ED660}" destId="{4024CC11-AA76-44F6-A84C-2457692F355F}" srcOrd="2" destOrd="0" presId="urn:microsoft.com/office/officeart/2005/8/layout/process2"/>
    <dgm:cxn modelId="{4A82FA0B-60BE-4FF6-BA56-9822649748A6}" type="presParOf" srcId="{850D9EC7-01CC-4A58-8FCC-BD3A1A9ED660}" destId="{6B395E93-7E29-46F8-A926-B0DD0E573C13}" srcOrd="3" destOrd="0" presId="urn:microsoft.com/office/officeart/2005/8/layout/process2"/>
    <dgm:cxn modelId="{98188883-5A86-493A-A9BB-97C4F8D48DD0}" type="presParOf" srcId="{6B395E93-7E29-46F8-A926-B0DD0E573C13}" destId="{37C08CBB-E30F-4080-BC87-70537F0BD4BC}" srcOrd="0" destOrd="0" presId="urn:microsoft.com/office/officeart/2005/8/layout/process2"/>
    <dgm:cxn modelId="{58252E25-B032-43D0-8068-C5A3C5B0BFCB}" type="presParOf" srcId="{850D9EC7-01CC-4A58-8FCC-BD3A1A9ED660}" destId="{16501DB5-C3B8-431A-82C8-6EF0E4834FDA}" srcOrd="4" destOrd="0" presId="urn:microsoft.com/office/officeart/2005/8/layout/process2"/>
    <dgm:cxn modelId="{6DAA6B4C-A414-4F5D-A0D8-3FF0F633D59B}" type="presParOf" srcId="{850D9EC7-01CC-4A58-8FCC-BD3A1A9ED660}" destId="{E501024C-3BC7-4D07-BE63-05F6C3364CA6}" srcOrd="5" destOrd="0" presId="urn:microsoft.com/office/officeart/2005/8/layout/process2"/>
    <dgm:cxn modelId="{6E8CCF5E-4089-493D-96D4-875DB494EE7F}" type="presParOf" srcId="{E501024C-3BC7-4D07-BE63-05F6C3364CA6}" destId="{9FEC6BA9-1736-4C7B-8119-934AE66CB5B7}" srcOrd="0" destOrd="0" presId="urn:microsoft.com/office/officeart/2005/8/layout/process2"/>
    <dgm:cxn modelId="{4C8259A4-AB61-457D-808E-6B12EA2BE2F4}" type="presParOf" srcId="{850D9EC7-01CC-4A58-8FCC-BD3A1A9ED660}" destId="{C3B56102-0117-4AC3-9210-80C2555A10E3}" srcOrd="6" destOrd="0" presId="urn:microsoft.com/office/officeart/2005/8/layout/process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0AD92F6-05BF-4863-9FB2-3BE4AA4E0449}" type="doc">
      <dgm:prSet loTypeId="urn:microsoft.com/office/officeart/2005/8/layout/process2" loCatId="process" qsTypeId="urn:microsoft.com/office/officeart/2005/8/quickstyle/simple1" qsCatId="simple" csTypeId="urn:microsoft.com/office/officeart/2005/8/colors/accent1_2" csCatId="accent1" phldr="1"/>
      <dgm:spPr/>
    </dgm:pt>
    <dgm:pt modelId="{E055BE64-3158-4FE8-ACFE-66914F4DB0E4}">
      <dgm:prSet phldrT="[Text]"/>
      <dgm:spPr/>
      <dgm:t>
        <a:bodyPr/>
        <a:lstStyle/>
        <a:p>
          <a:r>
            <a:rPr lang="en-SG" dirty="0"/>
            <a:t>Data Preparation </a:t>
          </a:r>
        </a:p>
      </dgm:t>
    </dgm:pt>
    <dgm:pt modelId="{4A375C3F-BACB-421C-A115-7A4DF6C55A43}" type="parTrans" cxnId="{018111F9-EE95-4597-BD41-368D92439814}">
      <dgm:prSet/>
      <dgm:spPr/>
      <dgm:t>
        <a:bodyPr/>
        <a:lstStyle/>
        <a:p>
          <a:endParaRPr lang="en-SG"/>
        </a:p>
      </dgm:t>
    </dgm:pt>
    <dgm:pt modelId="{89292855-E7AD-4B34-A8F4-84DE76D98934}" type="sibTrans" cxnId="{018111F9-EE95-4597-BD41-368D92439814}">
      <dgm:prSet/>
      <dgm:spPr/>
      <dgm:t>
        <a:bodyPr/>
        <a:lstStyle/>
        <a:p>
          <a:endParaRPr lang="en-SG"/>
        </a:p>
      </dgm:t>
    </dgm:pt>
    <dgm:pt modelId="{CEC953CB-F69B-4557-B5B4-77EDA930AD89}">
      <dgm:prSet phldrT="[Text]"/>
      <dgm:spPr/>
      <dgm:t>
        <a:bodyPr/>
        <a:lstStyle/>
        <a:p>
          <a:r>
            <a:rPr lang="en-SG" dirty="0"/>
            <a:t>Data Splitting (Train/Test)</a:t>
          </a:r>
        </a:p>
      </dgm:t>
    </dgm:pt>
    <dgm:pt modelId="{C78034D3-172F-4D6B-BA50-AEC7087BB42A}" type="parTrans" cxnId="{213890D4-68C4-4E06-86E9-429B4C60773D}">
      <dgm:prSet/>
      <dgm:spPr/>
      <dgm:t>
        <a:bodyPr/>
        <a:lstStyle/>
        <a:p>
          <a:endParaRPr lang="en-SG"/>
        </a:p>
      </dgm:t>
    </dgm:pt>
    <dgm:pt modelId="{62FD9AC1-0997-4318-8C1A-EDA9DE597075}" type="sibTrans" cxnId="{213890D4-68C4-4E06-86E9-429B4C60773D}">
      <dgm:prSet/>
      <dgm:spPr/>
      <dgm:t>
        <a:bodyPr/>
        <a:lstStyle/>
        <a:p>
          <a:endParaRPr lang="en-SG"/>
        </a:p>
      </dgm:t>
    </dgm:pt>
    <dgm:pt modelId="{C839B40A-F8E1-4668-BD67-CF109AD9A8A2}">
      <dgm:prSet phldrT="[Text]"/>
      <dgm:spPr/>
      <dgm:t>
        <a:bodyPr/>
        <a:lstStyle/>
        <a:p>
          <a:r>
            <a:rPr lang="en-SG">
              <a:solidFill>
                <a:schemeClr val="tx1"/>
              </a:solidFill>
            </a:rPr>
            <a:t>Model Training</a:t>
          </a:r>
          <a:endParaRPr lang="en-SG" dirty="0">
            <a:solidFill>
              <a:schemeClr val="tx1"/>
            </a:solidFill>
          </a:endParaRPr>
        </a:p>
      </dgm:t>
    </dgm:pt>
    <dgm:pt modelId="{BF9C8266-3A83-4C3C-9C92-AA78AE2AE8B1}" type="parTrans" cxnId="{E66FF346-F326-4F19-A3E7-10631E429260}">
      <dgm:prSet/>
      <dgm:spPr/>
      <dgm:t>
        <a:bodyPr/>
        <a:lstStyle/>
        <a:p>
          <a:endParaRPr lang="en-SG"/>
        </a:p>
      </dgm:t>
    </dgm:pt>
    <dgm:pt modelId="{83BE1E90-523E-4D23-9B43-B88DE5B53BA5}" type="sibTrans" cxnId="{E66FF346-F326-4F19-A3E7-10631E429260}">
      <dgm:prSet/>
      <dgm:spPr/>
      <dgm:t>
        <a:bodyPr/>
        <a:lstStyle/>
        <a:p>
          <a:endParaRPr lang="en-SG"/>
        </a:p>
      </dgm:t>
    </dgm:pt>
    <dgm:pt modelId="{D5804D63-33AF-47C5-AD69-0CE282F0F10F}">
      <dgm:prSet phldrT="[Text]"/>
      <dgm:spPr/>
      <dgm:t>
        <a:bodyPr/>
        <a:lstStyle/>
        <a:p>
          <a:r>
            <a:rPr lang="en-SG" dirty="0"/>
            <a:t>Model Evaluation </a:t>
          </a:r>
        </a:p>
      </dgm:t>
    </dgm:pt>
    <dgm:pt modelId="{8CD240CA-242E-40B7-B282-4529B1D888D8}" type="parTrans" cxnId="{1E36EF96-C4F1-4E90-80A5-EB614F0CD215}">
      <dgm:prSet/>
      <dgm:spPr/>
      <dgm:t>
        <a:bodyPr/>
        <a:lstStyle/>
        <a:p>
          <a:endParaRPr lang="en-SG"/>
        </a:p>
      </dgm:t>
    </dgm:pt>
    <dgm:pt modelId="{F5549FCD-808D-4C28-A540-DE8897C9F667}" type="sibTrans" cxnId="{1E36EF96-C4F1-4E90-80A5-EB614F0CD215}">
      <dgm:prSet/>
      <dgm:spPr/>
      <dgm:t>
        <a:bodyPr/>
        <a:lstStyle/>
        <a:p>
          <a:endParaRPr lang="en-SG"/>
        </a:p>
      </dgm:t>
    </dgm:pt>
    <dgm:pt modelId="{850D9EC7-01CC-4A58-8FCC-BD3A1A9ED660}" type="pres">
      <dgm:prSet presAssocID="{B0AD92F6-05BF-4863-9FB2-3BE4AA4E0449}" presName="linearFlow" presStyleCnt="0">
        <dgm:presLayoutVars>
          <dgm:resizeHandles val="exact"/>
        </dgm:presLayoutVars>
      </dgm:prSet>
      <dgm:spPr/>
    </dgm:pt>
    <dgm:pt modelId="{32291298-9865-4B55-8FD7-997F71ADA4C5}" type="pres">
      <dgm:prSet presAssocID="{E055BE64-3158-4FE8-ACFE-66914F4DB0E4}" presName="node" presStyleLbl="node1" presStyleIdx="0" presStyleCnt="4">
        <dgm:presLayoutVars>
          <dgm:bulletEnabled val="1"/>
        </dgm:presLayoutVars>
      </dgm:prSet>
      <dgm:spPr/>
    </dgm:pt>
    <dgm:pt modelId="{01AB9DDB-E556-4978-8D38-65DCD10DC14A}" type="pres">
      <dgm:prSet presAssocID="{89292855-E7AD-4B34-A8F4-84DE76D98934}" presName="sibTrans" presStyleLbl="sibTrans2D1" presStyleIdx="0" presStyleCnt="3"/>
      <dgm:spPr/>
    </dgm:pt>
    <dgm:pt modelId="{D2561A1F-D82D-418C-B4B0-316E4682F648}" type="pres">
      <dgm:prSet presAssocID="{89292855-E7AD-4B34-A8F4-84DE76D98934}" presName="connectorText" presStyleLbl="sibTrans2D1" presStyleIdx="0" presStyleCnt="3"/>
      <dgm:spPr/>
    </dgm:pt>
    <dgm:pt modelId="{4024CC11-AA76-44F6-A84C-2457692F355F}" type="pres">
      <dgm:prSet presAssocID="{CEC953CB-F69B-4557-B5B4-77EDA930AD89}" presName="node" presStyleLbl="node1" presStyleIdx="1" presStyleCnt="4">
        <dgm:presLayoutVars>
          <dgm:bulletEnabled val="1"/>
        </dgm:presLayoutVars>
      </dgm:prSet>
      <dgm:spPr/>
    </dgm:pt>
    <dgm:pt modelId="{6B395E93-7E29-46F8-A926-B0DD0E573C13}" type="pres">
      <dgm:prSet presAssocID="{62FD9AC1-0997-4318-8C1A-EDA9DE597075}" presName="sibTrans" presStyleLbl="sibTrans2D1" presStyleIdx="1" presStyleCnt="3" custLinFactNeighborY="0"/>
      <dgm:spPr/>
    </dgm:pt>
    <dgm:pt modelId="{37C08CBB-E30F-4080-BC87-70537F0BD4BC}" type="pres">
      <dgm:prSet presAssocID="{62FD9AC1-0997-4318-8C1A-EDA9DE597075}" presName="connectorText" presStyleLbl="sibTrans2D1" presStyleIdx="1" presStyleCnt="3"/>
      <dgm:spPr/>
    </dgm:pt>
    <dgm:pt modelId="{16501DB5-C3B8-431A-82C8-6EF0E4834FDA}" type="pres">
      <dgm:prSet presAssocID="{C839B40A-F8E1-4668-BD67-CF109AD9A8A2}" presName="node" presStyleLbl="node1" presStyleIdx="2" presStyleCnt="4">
        <dgm:presLayoutVars>
          <dgm:bulletEnabled val="1"/>
        </dgm:presLayoutVars>
      </dgm:prSet>
      <dgm:spPr/>
    </dgm:pt>
    <dgm:pt modelId="{E501024C-3BC7-4D07-BE63-05F6C3364CA6}" type="pres">
      <dgm:prSet presAssocID="{83BE1E90-523E-4D23-9B43-B88DE5B53BA5}" presName="sibTrans" presStyleLbl="sibTrans2D1" presStyleIdx="2" presStyleCnt="3"/>
      <dgm:spPr/>
    </dgm:pt>
    <dgm:pt modelId="{9FEC6BA9-1736-4C7B-8119-934AE66CB5B7}" type="pres">
      <dgm:prSet presAssocID="{83BE1E90-523E-4D23-9B43-B88DE5B53BA5}" presName="connectorText" presStyleLbl="sibTrans2D1" presStyleIdx="2" presStyleCnt="3"/>
      <dgm:spPr/>
    </dgm:pt>
    <dgm:pt modelId="{C3B56102-0117-4AC3-9210-80C2555A10E3}" type="pres">
      <dgm:prSet presAssocID="{D5804D63-33AF-47C5-AD69-0CE282F0F10F}" presName="node" presStyleLbl="node1" presStyleIdx="3" presStyleCnt="4">
        <dgm:presLayoutVars>
          <dgm:bulletEnabled val="1"/>
        </dgm:presLayoutVars>
      </dgm:prSet>
      <dgm:spPr/>
    </dgm:pt>
  </dgm:ptLst>
  <dgm:cxnLst>
    <dgm:cxn modelId="{29B7D807-FFB2-46AE-8314-8F649FC076E7}" type="presOf" srcId="{CEC953CB-F69B-4557-B5B4-77EDA930AD89}" destId="{4024CC11-AA76-44F6-A84C-2457692F355F}" srcOrd="0" destOrd="0" presId="urn:microsoft.com/office/officeart/2005/8/layout/process2"/>
    <dgm:cxn modelId="{CE35A60D-A068-4D9E-8EF8-CD7C84C8D3ED}" type="presOf" srcId="{E055BE64-3158-4FE8-ACFE-66914F4DB0E4}" destId="{32291298-9865-4B55-8FD7-997F71ADA4C5}" srcOrd="0" destOrd="0" presId="urn:microsoft.com/office/officeart/2005/8/layout/process2"/>
    <dgm:cxn modelId="{E9738A14-2A49-4397-A049-BDDF16E3CD68}" type="presOf" srcId="{B0AD92F6-05BF-4863-9FB2-3BE4AA4E0449}" destId="{850D9EC7-01CC-4A58-8FCC-BD3A1A9ED660}" srcOrd="0" destOrd="0" presId="urn:microsoft.com/office/officeart/2005/8/layout/process2"/>
    <dgm:cxn modelId="{E66FF346-F326-4F19-A3E7-10631E429260}" srcId="{B0AD92F6-05BF-4863-9FB2-3BE4AA4E0449}" destId="{C839B40A-F8E1-4668-BD67-CF109AD9A8A2}" srcOrd="2" destOrd="0" parTransId="{BF9C8266-3A83-4C3C-9C92-AA78AE2AE8B1}" sibTransId="{83BE1E90-523E-4D23-9B43-B88DE5B53BA5}"/>
    <dgm:cxn modelId="{616DC751-6474-4171-B935-751DD4CCA47A}" type="presOf" srcId="{C839B40A-F8E1-4668-BD67-CF109AD9A8A2}" destId="{16501DB5-C3B8-431A-82C8-6EF0E4834FDA}" srcOrd="0" destOrd="0" presId="urn:microsoft.com/office/officeart/2005/8/layout/process2"/>
    <dgm:cxn modelId="{32970256-F16C-46EA-ABEF-720AC8A1744C}" type="presOf" srcId="{83BE1E90-523E-4D23-9B43-B88DE5B53BA5}" destId="{E501024C-3BC7-4D07-BE63-05F6C3364CA6}" srcOrd="0" destOrd="0" presId="urn:microsoft.com/office/officeart/2005/8/layout/process2"/>
    <dgm:cxn modelId="{0FC8277A-8DB4-49F0-B6E0-0F4FD9516C56}" type="presOf" srcId="{83BE1E90-523E-4D23-9B43-B88DE5B53BA5}" destId="{9FEC6BA9-1736-4C7B-8119-934AE66CB5B7}" srcOrd="1" destOrd="0" presId="urn:microsoft.com/office/officeart/2005/8/layout/process2"/>
    <dgm:cxn modelId="{D2555C7E-D435-4FFA-B0EA-44E2693FAA6F}" type="presOf" srcId="{62FD9AC1-0997-4318-8C1A-EDA9DE597075}" destId="{6B395E93-7E29-46F8-A926-B0DD0E573C13}" srcOrd="0" destOrd="0" presId="urn:microsoft.com/office/officeart/2005/8/layout/process2"/>
    <dgm:cxn modelId="{1DF1FF85-9023-4C16-BCFC-082416C0A107}" type="presOf" srcId="{62FD9AC1-0997-4318-8C1A-EDA9DE597075}" destId="{37C08CBB-E30F-4080-BC87-70537F0BD4BC}" srcOrd="1" destOrd="0" presId="urn:microsoft.com/office/officeart/2005/8/layout/process2"/>
    <dgm:cxn modelId="{1E36EF96-C4F1-4E90-80A5-EB614F0CD215}" srcId="{B0AD92F6-05BF-4863-9FB2-3BE4AA4E0449}" destId="{D5804D63-33AF-47C5-AD69-0CE282F0F10F}" srcOrd="3" destOrd="0" parTransId="{8CD240CA-242E-40B7-B282-4529B1D888D8}" sibTransId="{F5549FCD-808D-4C28-A540-DE8897C9F667}"/>
    <dgm:cxn modelId="{1D7CA1A7-4AA8-4BC4-BDAF-2DAF468B3D39}" type="presOf" srcId="{89292855-E7AD-4B34-A8F4-84DE76D98934}" destId="{D2561A1F-D82D-418C-B4B0-316E4682F648}" srcOrd="1" destOrd="0" presId="urn:microsoft.com/office/officeart/2005/8/layout/process2"/>
    <dgm:cxn modelId="{A6A924BA-D0EF-4C68-9B4E-26B539EBB60F}" type="presOf" srcId="{D5804D63-33AF-47C5-AD69-0CE282F0F10F}" destId="{C3B56102-0117-4AC3-9210-80C2555A10E3}" srcOrd="0" destOrd="0" presId="urn:microsoft.com/office/officeart/2005/8/layout/process2"/>
    <dgm:cxn modelId="{ED5415CC-D179-41EA-B71D-B3F90969B383}" type="presOf" srcId="{89292855-E7AD-4B34-A8F4-84DE76D98934}" destId="{01AB9DDB-E556-4978-8D38-65DCD10DC14A}" srcOrd="0" destOrd="0" presId="urn:microsoft.com/office/officeart/2005/8/layout/process2"/>
    <dgm:cxn modelId="{213890D4-68C4-4E06-86E9-429B4C60773D}" srcId="{B0AD92F6-05BF-4863-9FB2-3BE4AA4E0449}" destId="{CEC953CB-F69B-4557-B5B4-77EDA930AD89}" srcOrd="1" destOrd="0" parTransId="{C78034D3-172F-4D6B-BA50-AEC7087BB42A}" sibTransId="{62FD9AC1-0997-4318-8C1A-EDA9DE597075}"/>
    <dgm:cxn modelId="{018111F9-EE95-4597-BD41-368D92439814}" srcId="{B0AD92F6-05BF-4863-9FB2-3BE4AA4E0449}" destId="{E055BE64-3158-4FE8-ACFE-66914F4DB0E4}" srcOrd="0" destOrd="0" parTransId="{4A375C3F-BACB-421C-A115-7A4DF6C55A43}" sibTransId="{89292855-E7AD-4B34-A8F4-84DE76D98934}"/>
    <dgm:cxn modelId="{83FD1CCD-510F-43F0-A68C-9CD94305EFF3}" type="presParOf" srcId="{850D9EC7-01CC-4A58-8FCC-BD3A1A9ED660}" destId="{32291298-9865-4B55-8FD7-997F71ADA4C5}" srcOrd="0" destOrd="0" presId="urn:microsoft.com/office/officeart/2005/8/layout/process2"/>
    <dgm:cxn modelId="{D467CA5B-27C6-4BFA-A77D-71C31EC45C7C}" type="presParOf" srcId="{850D9EC7-01CC-4A58-8FCC-BD3A1A9ED660}" destId="{01AB9DDB-E556-4978-8D38-65DCD10DC14A}" srcOrd="1" destOrd="0" presId="urn:microsoft.com/office/officeart/2005/8/layout/process2"/>
    <dgm:cxn modelId="{BD07B47C-B080-4C79-94D6-48DE5A848FF2}" type="presParOf" srcId="{01AB9DDB-E556-4978-8D38-65DCD10DC14A}" destId="{D2561A1F-D82D-418C-B4B0-316E4682F648}" srcOrd="0" destOrd="0" presId="urn:microsoft.com/office/officeart/2005/8/layout/process2"/>
    <dgm:cxn modelId="{04F6E03E-F58D-41C9-8BC9-1DC14CD29D20}" type="presParOf" srcId="{850D9EC7-01CC-4A58-8FCC-BD3A1A9ED660}" destId="{4024CC11-AA76-44F6-A84C-2457692F355F}" srcOrd="2" destOrd="0" presId="urn:microsoft.com/office/officeart/2005/8/layout/process2"/>
    <dgm:cxn modelId="{4A82FA0B-60BE-4FF6-BA56-9822649748A6}" type="presParOf" srcId="{850D9EC7-01CC-4A58-8FCC-BD3A1A9ED660}" destId="{6B395E93-7E29-46F8-A926-B0DD0E573C13}" srcOrd="3" destOrd="0" presId="urn:microsoft.com/office/officeart/2005/8/layout/process2"/>
    <dgm:cxn modelId="{98188883-5A86-493A-A9BB-97C4F8D48DD0}" type="presParOf" srcId="{6B395E93-7E29-46F8-A926-B0DD0E573C13}" destId="{37C08CBB-E30F-4080-BC87-70537F0BD4BC}" srcOrd="0" destOrd="0" presId="urn:microsoft.com/office/officeart/2005/8/layout/process2"/>
    <dgm:cxn modelId="{58252E25-B032-43D0-8068-C5A3C5B0BFCB}" type="presParOf" srcId="{850D9EC7-01CC-4A58-8FCC-BD3A1A9ED660}" destId="{16501DB5-C3B8-431A-82C8-6EF0E4834FDA}" srcOrd="4" destOrd="0" presId="urn:microsoft.com/office/officeart/2005/8/layout/process2"/>
    <dgm:cxn modelId="{6DAA6B4C-A414-4F5D-A0D8-3FF0F633D59B}" type="presParOf" srcId="{850D9EC7-01CC-4A58-8FCC-BD3A1A9ED660}" destId="{E501024C-3BC7-4D07-BE63-05F6C3364CA6}" srcOrd="5" destOrd="0" presId="urn:microsoft.com/office/officeart/2005/8/layout/process2"/>
    <dgm:cxn modelId="{6E8CCF5E-4089-493D-96D4-875DB494EE7F}" type="presParOf" srcId="{E501024C-3BC7-4D07-BE63-05F6C3364CA6}" destId="{9FEC6BA9-1736-4C7B-8119-934AE66CB5B7}" srcOrd="0" destOrd="0" presId="urn:microsoft.com/office/officeart/2005/8/layout/process2"/>
    <dgm:cxn modelId="{4C8259A4-AB61-457D-808E-6B12EA2BE2F4}" type="presParOf" srcId="{850D9EC7-01CC-4A58-8FCC-BD3A1A9ED660}" destId="{C3B56102-0117-4AC3-9210-80C2555A10E3}" srcOrd="6" destOrd="0" presId="urn:microsoft.com/office/officeart/2005/8/layout/process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0AD92F6-05BF-4863-9FB2-3BE4AA4E0449}" type="doc">
      <dgm:prSet loTypeId="urn:microsoft.com/office/officeart/2005/8/layout/process2" loCatId="process" qsTypeId="urn:microsoft.com/office/officeart/2005/8/quickstyle/simple1" qsCatId="simple" csTypeId="urn:microsoft.com/office/officeart/2005/8/colors/accent1_2" csCatId="accent1" phldr="1"/>
      <dgm:spPr/>
    </dgm:pt>
    <dgm:pt modelId="{E055BE64-3158-4FE8-ACFE-66914F4DB0E4}">
      <dgm:prSet phldrT="[Text]"/>
      <dgm:spPr/>
      <dgm:t>
        <a:bodyPr/>
        <a:lstStyle/>
        <a:p>
          <a:r>
            <a:rPr lang="en-SG" dirty="0"/>
            <a:t>Data Preparation </a:t>
          </a:r>
        </a:p>
      </dgm:t>
    </dgm:pt>
    <dgm:pt modelId="{4A375C3F-BACB-421C-A115-7A4DF6C55A43}" type="parTrans" cxnId="{018111F9-EE95-4597-BD41-368D92439814}">
      <dgm:prSet/>
      <dgm:spPr/>
      <dgm:t>
        <a:bodyPr/>
        <a:lstStyle/>
        <a:p>
          <a:endParaRPr lang="en-SG"/>
        </a:p>
      </dgm:t>
    </dgm:pt>
    <dgm:pt modelId="{89292855-E7AD-4B34-A8F4-84DE76D98934}" type="sibTrans" cxnId="{018111F9-EE95-4597-BD41-368D92439814}">
      <dgm:prSet/>
      <dgm:spPr/>
      <dgm:t>
        <a:bodyPr/>
        <a:lstStyle/>
        <a:p>
          <a:endParaRPr lang="en-SG"/>
        </a:p>
      </dgm:t>
    </dgm:pt>
    <dgm:pt modelId="{CEC953CB-F69B-4557-B5B4-77EDA930AD89}">
      <dgm:prSet phldrT="[Text]"/>
      <dgm:spPr/>
      <dgm:t>
        <a:bodyPr/>
        <a:lstStyle/>
        <a:p>
          <a:r>
            <a:rPr lang="en-SG" dirty="0"/>
            <a:t>Data Splitting (Train/Test)</a:t>
          </a:r>
        </a:p>
      </dgm:t>
    </dgm:pt>
    <dgm:pt modelId="{C78034D3-172F-4D6B-BA50-AEC7087BB42A}" type="parTrans" cxnId="{213890D4-68C4-4E06-86E9-429B4C60773D}">
      <dgm:prSet/>
      <dgm:spPr/>
      <dgm:t>
        <a:bodyPr/>
        <a:lstStyle/>
        <a:p>
          <a:endParaRPr lang="en-SG"/>
        </a:p>
      </dgm:t>
    </dgm:pt>
    <dgm:pt modelId="{62FD9AC1-0997-4318-8C1A-EDA9DE597075}" type="sibTrans" cxnId="{213890D4-68C4-4E06-86E9-429B4C60773D}">
      <dgm:prSet/>
      <dgm:spPr/>
      <dgm:t>
        <a:bodyPr/>
        <a:lstStyle/>
        <a:p>
          <a:endParaRPr lang="en-SG"/>
        </a:p>
      </dgm:t>
    </dgm:pt>
    <dgm:pt modelId="{C839B40A-F8E1-4668-BD67-CF109AD9A8A2}">
      <dgm:prSet phldrT="[Text]"/>
      <dgm:spPr/>
      <dgm:t>
        <a:bodyPr/>
        <a:lstStyle/>
        <a:p>
          <a:r>
            <a:rPr lang="en-SG" dirty="0">
              <a:solidFill>
                <a:schemeClr val="bg1"/>
              </a:solidFill>
            </a:rPr>
            <a:t>Model Training</a:t>
          </a:r>
        </a:p>
      </dgm:t>
    </dgm:pt>
    <dgm:pt modelId="{BF9C8266-3A83-4C3C-9C92-AA78AE2AE8B1}" type="parTrans" cxnId="{E66FF346-F326-4F19-A3E7-10631E429260}">
      <dgm:prSet/>
      <dgm:spPr/>
      <dgm:t>
        <a:bodyPr/>
        <a:lstStyle/>
        <a:p>
          <a:endParaRPr lang="en-SG"/>
        </a:p>
      </dgm:t>
    </dgm:pt>
    <dgm:pt modelId="{83BE1E90-523E-4D23-9B43-B88DE5B53BA5}" type="sibTrans" cxnId="{E66FF346-F326-4F19-A3E7-10631E429260}">
      <dgm:prSet/>
      <dgm:spPr/>
      <dgm:t>
        <a:bodyPr/>
        <a:lstStyle/>
        <a:p>
          <a:endParaRPr lang="en-SG"/>
        </a:p>
      </dgm:t>
    </dgm:pt>
    <dgm:pt modelId="{D5804D63-33AF-47C5-AD69-0CE282F0F10F}">
      <dgm:prSet phldrT="[Text]"/>
      <dgm:spPr/>
      <dgm:t>
        <a:bodyPr/>
        <a:lstStyle/>
        <a:p>
          <a:r>
            <a:rPr lang="en-SG" dirty="0">
              <a:solidFill>
                <a:schemeClr val="tx1"/>
              </a:solidFill>
            </a:rPr>
            <a:t>Model Evaluation </a:t>
          </a:r>
        </a:p>
      </dgm:t>
    </dgm:pt>
    <dgm:pt modelId="{8CD240CA-242E-40B7-B282-4529B1D888D8}" type="parTrans" cxnId="{1E36EF96-C4F1-4E90-80A5-EB614F0CD215}">
      <dgm:prSet/>
      <dgm:spPr/>
      <dgm:t>
        <a:bodyPr/>
        <a:lstStyle/>
        <a:p>
          <a:endParaRPr lang="en-SG"/>
        </a:p>
      </dgm:t>
    </dgm:pt>
    <dgm:pt modelId="{F5549FCD-808D-4C28-A540-DE8897C9F667}" type="sibTrans" cxnId="{1E36EF96-C4F1-4E90-80A5-EB614F0CD215}">
      <dgm:prSet/>
      <dgm:spPr/>
      <dgm:t>
        <a:bodyPr/>
        <a:lstStyle/>
        <a:p>
          <a:endParaRPr lang="en-SG"/>
        </a:p>
      </dgm:t>
    </dgm:pt>
    <dgm:pt modelId="{850D9EC7-01CC-4A58-8FCC-BD3A1A9ED660}" type="pres">
      <dgm:prSet presAssocID="{B0AD92F6-05BF-4863-9FB2-3BE4AA4E0449}" presName="linearFlow" presStyleCnt="0">
        <dgm:presLayoutVars>
          <dgm:resizeHandles val="exact"/>
        </dgm:presLayoutVars>
      </dgm:prSet>
      <dgm:spPr/>
    </dgm:pt>
    <dgm:pt modelId="{32291298-9865-4B55-8FD7-997F71ADA4C5}" type="pres">
      <dgm:prSet presAssocID="{E055BE64-3158-4FE8-ACFE-66914F4DB0E4}" presName="node" presStyleLbl="node1" presStyleIdx="0" presStyleCnt="4">
        <dgm:presLayoutVars>
          <dgm:bulletEnabled val="1"/>
        </dgm:presLayoutVars>
      </dgm:prSet>
      <dgm:spPr/>
    </dgm:pt>
    <dgm:pt modelId="{01AB9DDB-E556-4978-8D38-65DCD10DC14A}" type="pres">
      <dgm:prSet presAssocID="{89292855-E7AD-4B34-A8F4-84DE76D98934}" presName="sibTrans" presStyleLbl="sibTrans2D1" presStyleIdx="0" presStyleCnt="3"/>
      <dgm:spPr/>
    </dgm:pt>
    <dgm:pt modelId="{D2561A1F-D82D-418C-B4B0-316E4682F648}" type="pres">
      <dgm:prSet presAssocID="{89292855-E7AD-4B34-A8F4-84DE76D98934}" presName="connectorText" presStyleLbl="sibTrans2D1" presStyleIdx="0" presStyleCnt="3"/>
      <dgm:spPr/>
    </dgm:pt>
    <dgm:pt modelId="{4024CC11-AA76-44F6-A84C-2457692F355F}" type="pres">
      <dgm:prSet presAssocID="{CEC953CB-F69B-4557-B5B4-77EDA930AD89}" presName="node" presStyleLbl="node1" presStyleIdx="1" presStyleCnt="4">
        <dgm:presLayoutVars>
          <dgm:bulletEnabled val="1"/>
        </dgm:presLayoutVars>
      </dgm:prSet>
      <dgm:spPr/>
    </dgm:pt>
    <dgm:pt modelId="{6B395E93-7E29-46F8-A926-B0DD0E573C13}" type="pres">
      <dgm:prSet presAssocID="{62FD9AC1-0997-4318-8C1A-EDA9DE597075}" presName="sibTrans" presStyleLbl="sibTrans2D1" presStyleIdx="1" presStyleCnt="3" custLinFactNeighborY="0"/>
      <dgm:spPr/>
    </dgm:pt>
    <dgm:pt modelId="{37C08CBB-E30F-4080-BC87-70537F0BD4BC}" type="pres">
      <dgm:prSet presAssocID="{62FD9AC1-0997-4318-8C1A-EDA9DE597075}" presName="connectorText" presStyleLbl="sibTrans2D1" presStyleIdx="1" presStyleCnt="3"/>
      <dgm:spPr/>
    </dgm:pt>
    <dgm:pt modelId="{16501DB5-C3B8-431A-82C8-6EF0E4834FDA}" type="pres">
      <dgm:prSet presAssocID="{C839B40A-F8E1-4668-BD67-CF109AD9A8A2}" presName="node" presStyleLbl="node1" presStyleIdx="2" presStyleCnt="4">
        <dgm:presLayoutVars>
          <dgm:bulletEnabled val="1"/>
        </dgm:presLayoutVars>
      </dgm:prSet>
      <dgm:spPr/>
    </dgm:pt>
    <dgm:pt modelId="{E501024C-3BC7-4D07-BE63-05F6C3364CA6}" type="pres">
      <dgm:prSet presAssocID="{83BE1E90-523E-4D23-9B43-B88DE5B53BA5}" presName="sibTrans" presStyleLbl="sibTrans2D1" presStyleIdx="2" presStyleCnt="3"/>
      <dgm:spPr/>
    </dgm:pt>
    <dgm:pt modelId="{9FEC6BA9-1736-4C7B-8119-934AE66CB5B7}" type="pres">
      <dgm:prSet presAssocID="{83BE1E90-523E-4D23-9B43-B88DE5B53BA5}" presName="connectorText" presStyleLbl="sibTrans2D1" presStyleIdx="2" presStyleCnt="3"/>
      <dgm:spPr/>
    </dgm:pt>
    <dgm:pt modelId="{C3B56102-0117-4AC3-9210-80C2555A10E3}" type="pres">
      <dgm:prSet presAssocID="{D5804D63-33AF-47C5-AD69-0CE282F0F10F}" presName="node" presStyleLbl="node1" presStyleIdx="3" presStyleCnt="4">
        <dgm:presLayoutVars>
          <dgm:bulletEnabled val="1"/>
        </dgm:presLayoutVars>
      </dgm:prSet>
      <dgm:spPr/>
    </dgm:pt>
  </dgm:ptLst>
  <dgm:cxnLst>
    <dgm:cxn modelId="{29B7D807-FFB2-46AE-8314-8F649FC076E7}" type="presOf" srcId="{CEC953CB-F69B-4557-B5B4-77EDA930AD89}" destId="{4024CC11-AA76-44F6-A84C-2457692F355F}" srcOrd="0" destOrd="0" presId="urn:microsoft.com/office/officeart/2005/8/layout/process2"/>
    <dgm:cxn modelId="{CE35A60D-A068-4D9E-8EF8-CD7C84C8D3ED}" type="presOf" srcId="{E055BE64-3158-4FE8-ACFE-66914F4DB0E4}" destId="{32291298-9865-4B55-8FD7-997F71ADA4C5}" srcOrd="0" destOrd="0" presId="urn:microsoft.com/office/officeart/2005/8/layout/process2"/>
    <dgm:cxn modelId="{E9738A14-2A49-4397-A049-BDDF16E3CD68}" type="presOf" srcId="{B0AD92F6-05BF-4863-9FB2-3BE4AA4E0449}" destId="{850D9EC7-01CC-4A58-8FCC-BD3A1A9ED660}" srcOrd="0" destOrd="0" presId="urn:microsoft.com/office/officeart/2005/8/layout/process2"/>
    <dgm:cxn modelId="{E66FF346-F326-4F19-A3E7-10631E429260}" srcId="{B0AD92F6-05BF-4863-9FB2-3BE4AA4E0449}" destId="{C839B40A-F8E1-4668-BD67-CF109AD9A8A2}" srcOrd="2" destOrd="0" parTransId="{BF9C8266-3A83-4C3C-9C92-AA78AE2AE8B1}" sibTransId="{83BE1E90-523E-4D23-9B43-B88DE5B53BA5}"/>
    <dgm:cxn modelId="{616DC751-6474-4171-B935-751DD4CCA47A}" type="presOf" srcId="{C839B40A-F8E1-4668-BD67-CF109AD9A8A2}" destId="{16501DB5-C3B8-431A-82C8-6EF0E4834FDA}" srcOrd="0" destOrd="0" presId="urn:microsoft.com/office/officeart/2005/8/layout/process2"/>
    <dgm:cxn modelId="{32970256-F16C-46EA-ABEF-720AC8A1744C}" type="presOf" srcId="{83BE1E90-523E-4D23-9B43-B88DE5B53BA5}" destId="{E501024C-3BC7-4D07-BE63-05F6C3364CA6}" srcOrd="0" destOrd="0" presId="urn:microsoft.com/office/officeart/2005/8/layout/process2"/>
    <dgm:cxn modelId="{0FC8277A-8DB4-49F0-B6E0-0F4FD9516C56}" type="presOf" srcId="{83BE1E90-523E-4D23-9B43-B88DE5B53BA5}" destId="{9FEC6BA9-1736-4C7B-8119-934AE66CB5B7}" srcOrd="1" destOrd="0" presId="urn:microsoft.com/office/officeart/2005/8/layout/process2"/>
    <dgm:cxn modelId="{D2555C7E-D435-4FFA-B0EA-44E2693FAA6F}" type="presOf" srcId="{62FD9AC1-0997-4318-8C1A-EDA9DE597075}" destId="{6B395E93-7E29-46F8-A926-B0DD0E573C13}" srcOrd="0" destOrd="0" presId="urn:microsoft.com/office/officeart/2005/8/layout/process2"/>
    <dgm:cxn modelId="{1DF1FF85-9023-4C16-BCFC-082416C0A107}" type="presOf" srcId="{62FD9AC1-0997-4318-8C1A-EDA9DE597075}" destId="{37C08CBB-E30F-4080-BC87-70537F0BD4BC}" srcOrd="1" destOrd="0" presId="urn:microsoft.com/office/officeart/2005/8/layout/process2"/>
    <dgm:cxn modelId="{1E36EF96-C4F1-4E90-80A5-EB614F0CD215}" srcId="{B0AD92F6-05BF-4863-9FB2-3BE4AA4E0449}" destId="{D5804D63-33AF-47C5-AD69-0CE282F0F10F}" srcOrd="3" destOrd="0" parTransId="{8CD240CA-242E-40B7-B282-4529B1D888D8}" sibTransId="{F5549FCD-808D-4C28-A540-DE8897C9F667}"/>
    <dgm:cxn modelId="{1D7CA1A7-4AA8-4BC4-BDAF-2DAF468B3D39}" type="presOf" srcId="{89292855-E7AD-4B34-A8F4-84DE76D98934}" destId="{D2561A1F-D82D-418C-B4B0-316E4682F648}" srcOrd="1" destOrd="0" presId="urn:microsoft.com/office/officeart/2005/8/layout/process2"/>
    <dgm:cxn modelId="{A6A924BA-D0EF-4C68-9B4E-26B539EBB60F}" type="presOf" srcId="{D5804D63-33AF-47C5-AD69-0CE282F0F10F}" destId="{C3B56102-0117-4AC3-9210-80C2555A10E3}" srcOrd="0" destOrd="0" presId="urn:microsoft.com/office/officeart/2005/8/layout/process2"/>
    <dgm:cxn modelId="{ED5415CC-D179-41EA-B71D-B3F90969B383}" type="presOf" srcId="{89292855-E7AD-4B34-A8F4-84DE76D98934}" destId="{01AB9DDB-E556-4978-8D38-65DCD10DC14A}" srcOrd="0" destOrd="0" presId="urn:microsoft.com/office/officeart/2005/8/layout/process2"/>
    <dgm:cxn modelId="{213890D4-68C4-4E06-86E9-429B4C60773D}" srcId="{B0AD92F6-05BF-4863-9FB2-3BE4AA4E0449}" destId="{CEC953CB-F69B-4557-B5B4-77EDA930AD89}" srcOrd="1" destOrd="0" parTransId="{C78034D3-172F-4D6B-BA50-AEC7087BB42A}" sibTransId="{62FD9AC1-0997-4318-8C1A-EDA9DE597075}"/>
    <dgm:cxn modelId="{018111F9-EE95-4597-BD41-368D92439814}" srcId="{B0AD92F6-05BF-4863-9FB2-3BE4AA4E0449}" destId="{E055BE64-3158-4FE8-ACFE-66914F4DB0E4}" srcOrd="0" destOrd="0" parTransId="{4A375C3F-BACB-421C-A115-7A4DF6C55A43}" sibTransId="{89292855-E7AD-4B34-A8F4-84DE76D98934}"/>
    <dgm:cxn modelId="{83FD1CCD-510F-43F0-A68C-9CD94305EFF3}" type="presParOf" srcId="{850D9EC7-01CC-4A58-8FCC-BD3A1A9ED660}" destId="{32291298-9865-4B55-8FD7-997F71ADA4C5}" srcOrd="0" destOrd="0" presId="urn:microsoft.com/office/officeart/2005/8/layout/process2"/>
    <dgm:cxn modelId="{D467CA5B-27C6-4BFA-A77D-71C31EC45C7C}" type="presParOf" srcId="{850D9EC7-01CC-4A58-8FCC-BD3A1A9ED660}" destId="{01AB9DDB-E556-4978-8D38-65DCD10DC14A}" srcOrd="1" destOrd="0" presId="urn:microsoft.com/office/officeart/2005/8/layout/process2"/>
    <dgm:cxn modelId="{BD07B47C-B080-4C79-94D6-48DE5A848FF2}" type="presParOf" srcId="{01AB9DDB-E556-4978-8D38-65DCD10DC14A}" destId="{D2561A1F-D82D-418C-B4B0-316E4682F648}" srcOrd="0" destOrd="0" presId="urn:microsoft.com/office/officeart/2005/8/layout/process2"/>
    <dgm:cxn modelId="{04F6E03E-F58D-41C9-8BC9-1DC14CD29D20}" type="presParOf" srcId="{850D9EC7-01CC-4A58-8FCC-BD3A1A9ED660}" destId="{4024CC11-AA76-44F6-A84C-2457692F355F}" srcOrd="2" destOrd="0" presId="urn:microsoft.com/office/officeart/2005/8/layout/process2"/>
    <dgm:cxn modelId="{4A82FA0B-60BE-4FF6-BA56-9822649748A6}" type="presParOf" srcId="{850D9EC7-01CC-4A58-8FCC-BD3A1A9ED660}" destId="{6B395E93-7E29-46F8-A926-B0DD0E573C13}" srcOrd="3" destOrd="0" presId="urn:microsoft.com/office/officeart/2005/8/layout/process2"/>
    <dgm:cxn modelId="{98188883-5A86-493A-A9BB-97C4F8D48DD0}" type="presParOf" srcId="{6B395E93-7E29-46F8-A926-B0DD0E573C13}" destId="{37C08CBB-E30F-4080-BC87-70537F0BD4BC}" srcOrd="0" destOrd="0" presId="urn:microsoft.com/office/officeart/2005/8/layout/process2"/>
    <dgm:cxn modelId="{58252E25-B032-43D0-8068-C5A3C5B0BFCB}" type="presParOf" srcId="{850D9EC7-01CC-4A58-8FCC-BD3A1A9ED660}" destId="{16501DB5-C3B8-431A-82C8-6EF0E4834FDA}" srcOrd="4" destOrd="0" presId="urn:microsoft.com/office/officeart/2005/8/layout/process2"/>
    <dgm:cxn modelId="{6DAA6B4C-A414-4F5D-A0D8-3FF0F633D59B}" type="presParOf" srcId="{850D9EC7-01CC-4A58-8FCC-BD3A1A9ED660}" destId="{E501024C-3BC7-4D07-BE63-05F6C3364CA6}" srcOrd="5" destOrd="0" presId="urn:microsoft.com/office/officeart/2005/8/layout/process2"/>
    <dgm:cxn modelId="{6E8CCF5E-4089-493D-96D4-875DB494EE7F}" type="presParOf" srcId="{E501024C-3BC7-4D07-BE63-05F6C3364CA6}" destId="{9FEC6BA9-1736-4C7B-8119-934AE66CB5B7}" srcOrd="0" destOrd="0" presId="urn:microsoft.com/office/officeart/2005/8/layout/process2"/>
    <dgm:cxn modelId="{4C8259A4-AB61-457D-808E-6B12EA2BE2F4}" type="presParOf" srcId="{850D9EC7-01CC-4A58-8FCC-BD3A1A9ED660}" destId="{C3B56102-0117-4AC3-9210-80C2555A10E3}" srcOrd="6" destOrd="0" presId="urn:microsoft.com/office/officeart/2005/8/layout/process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B0AD92F6-05BF-4863-9FB2-3BE4AA4E0449}" type="doc">
      <dgm:prSet loTypeId="urn:microsoft.com/office/officeart/2005/8/layout/process2" loCatId="process" qsTypeId="urn:microsoft.com/office/officeart/2005/8/quickstyle/simple1" qsCatId="simple" csTypeId="urn:microsoft.com/office/officeart/2005/8/colors/accent1_2" csCatId="accent1" phldr="1"/>
      <dgm:spPr/>
    </dgm:pt>
    <dgm:pt modelId="{E055BE64-3158-4FE8-ACFE-66914F4DB0E4}">
      <dgm:prSet phldrT="[Text]"/>
      <dgm:spPr/>
      <dgm:t>
        <a:bodyPr/>
        <a:lstStyle/>
        <a:p>
          <a:r>
            <a:rPr lang="en-SG" dirty="0"/>
            <a:t>Data Preparation </a:t>
          </a:r>
        </a:p>
      </dgm:t>
    </dgm:pt>
    <dgm:pt modelId="{4A375C3F-BACB-421C-A115-7A4DF6C55A43}" type="parTrans" cxnId="{018111F9-EE95-4597-BD41-368D92439814}">
      <dgm:prSet/>
      <dgm:spPr/>
      <dgm:t>
        <a:bodyPr/>
        <a:lstStyle/>
        <a:p>
          <a:endParaRPr lang="en-SG"/>
        </a:p>
      </dgm:t>
    </dgm:pt>
    <dgm:pt modelId="{89292855-E7AD-4B34-A8F4-84DE76D98934}" type="sibTrans" cxnId="{018111F9-EE95-4597-BD41-368D92439814}">
      <dgm:prSet/>
      <dgm:spPr/>
      <dgm:t>
        <a:bodyPr/>
        <a:lstStyle/>
        <a:p>
          <a:endParaRPr lang="en-SG"/>
        </a:p>
      </dgm:t>
    </dgm:pt>
    <dgm:pt modelId="{CEC953CB-F69B-4557-B5B4-77EDA930AD89}">
      <dgm:prSet phldrT="[Text]"/>
      <dgm:spPr/>
      <dgm:t>
        <a:bodyPr/>
        <a:lstStyle/>
        <a:p>
          <a:r>
            <a:rPr lang="en-SG" dirty="0"/>
            <a:t>Data Splitting (Train/Test)</a:t>
          </a:r>
        </a:p>
      </dgm:t>
    </dgm:pt>
    <dgm:pt modelId="{C78034D3-172F-4D6B-BA50-AEC7087BB42A}" type="parTrans" cxnId="{213890D4-68C4-4E06-86E9-429B4C60773D}">
      <dgm:prSet/>
      <dgm:spPr/>
      <dgm:t>
        <a:bodyPr/>
        <a:lstStyle/>
        <a:p>
          <a:endParaRPr lang="en-SG"/>
        </a:p>
      </dgm:t>
    </dgm:pt>
    <dgm:pt modelId="{62FD9AC1-0997-4318-8C1A-EDA9DE597075}" type="sibTrans" cxnId="{213890D4-68C4-4E06-86E9-429B4C60773D}">
      <dgm:prSet/>
      <dgm:spPr/>
      <dgm:t>
        <a:bodyPr/>
        <a:lstStyle/>
        <a:p>
          <a:endParaRPr lang="en-SG"/>
        </a:p>
      </dgm:t>
    </dgm:pt>
    <dgm:pt modelId="{C839B40A-F8E1-4668-BD67-CF109AD9A8A2}">
      <dgm:prSet phldrT="[Text]"/>
      <dgm:spPr/>
      <dgm:t>
        <a:bodyPr/>
        <a:lstStyle/>
        <a:p>
          <a:r>
            <a:rPr lang="en-SG" dirty="0">
              <a:solidFill>
                <a:schemeClr val="bg1"/>
              </a:solidFill>
            </a:rPr>
            <a:t>Model Training</a:t>
          </a:r>
        </a:p>
      </dgm:t>
    </dgm:pt>
    <dgm:pt modelId="{BF9C8266-3A83-4C3C-9C92-AA78AE2AE8B1}" type="parTrans" cxnId="{E66FF346-F326-4F19-A3E7-10631E429260}">
      <dgm:prSet/>
      <dgm:spPr/>
      <dgm:t>
        <a:bodyPr/>
        <a:lstStyle/>
        <a:p>
          <a:endParaRPr lang="en-SG"/>
        </a:p>
      </dgm:t>
    </dgm:pt>
    <dgm:pt modelId="{83BE1E90-523E-4D23-9B43-B88DE5B53BA5}" type="sibTrans" cxnId="{E66FF346-F326-4F19-A3E7-10631E429260}">
      <dgm:prSet/>
      <dgm:spPr/>
      <dgm:t>
        <a:bodyPr/>
        <a:lstStyle/>
        <a:p>
          <a:endParaRPr lang="en-SG"/>
        </a:p>
      </dgm:t>
    </dgm:pt>
    <dgm:pt modelId="{D5804D63-33AF-47C5-AD69-0CE282F0F10F}">
      <dgm:prSet phldrT="[Text]"/>
      <dgm:spPr/>
      <dgm:t>
        <a:bodyPr/>
        <a:lstStyle/>
        <a:p>
          <a:r>
            <a:rPr lang="en-SG" dirty="0">
              <a:solidFill>
                <a:schemeClr val="tx1"/>
              </a:solidFill>
            </a:rPr>
            <a:t>Model Evaluation </a:t>
          </a:r>
        </a:p>
      </dgm:t>
    </dgm:pt>
    <dgm:pt modelId="{8CD240CA-242E-40B7-B282-4529B1D888D8}" type="parTrans" cxnId="{1E36EF96-C4F1-4E90-80A5-EB614F0CD215}">
      <dgm:prSet/>
      <dgm:spPr/>
      <dgm:t>
        <a:bodyPr/>
        <a:lstStyle/>
        <a:p>
          <a:endParaRPr lang="en-SG"/>
        </a:p>
      </dgm:t>
    </dgm:pt>
    <dgm:pt modelId="{F5549FCD-808D-4C28-A540-DE8897C9F667}" type="sibTrans" cxnId="{1E36EF96-C4F1-4E90-80A5-EB614F0CD215}">
      <dgm:prSet/>
      <dgm:spPr/>
      <dgm:t>
        <a:bodyPr/>
        <a:lstStyle/>
        <a:p>
          <a:endParaRPr lang="en-SG"/>
        </a:p>
      </dgm:t>
    </dgm:pt>
    <dgm:pt modelId="{850D9EC7-01CC-4A58-8FCC-BD3A1A9ED660}" type="pres">
      <dgm:prSet presAssocID="{B0AD92F6-05BF-4863-9FB2-3BE4AA4E0449}" presName="linearFlow" presStyleCnt="0">
        <dgm:presLayoutVars>
          <dgm:resizeHandles val="exact"/>
        </dgm:presLayoutVars>
      </dgm:prSet>
      <dgm:spPr/>
    </dgm:pt>
    <dgm:pt modelId="{32291298-9865-4B55-8FD7-997F71ADA4C5}" type="pres">
      <dgm:prSet presAssocID="{E055BE64-3158-4FE8-ACFE-66914F4DB0E4}" presName="node" presStyleLbl="node1" presStyleIdx="0" presStyleCnt="4">
        <dgm:presLayoutVars>
          <dgm:bulletEnabled val="1"/>
        </dgm:presLayoutVars>
      </dgm:prSet>
      <dgm:spPr/>
    </dgm:pt>
    <dgm:pt modelId="{01AB9DDB-E556-4978-8D38-65DCD10DC14A}" type="pres">
      <dgm:prSet presAssocID="{89292855-E7AD-4B34-A8F4-84DE76D98934}" presName="sibTrans" presStyleLbl="sibTrans2D1" presStyleIdx="0" presStyleCnt="3"/>
      <dgm:spPr/>
    </dgm:pt>
    <dgm:pt modelId="{D2561A1F-D82D-418C-B4B0-316E4682F648}" type="pres">
      <dgm:prSet presAssocID="{89292855-E7AD-4B34-A8F4-84DE76D98934}" presName="connectorText" presStyleLbl="sibTrans2D1" presStyleIdx="0" presStyleCnt="3"/>
      <dgm:spPr/>
    </dgm:pt>
    <dgm:pt modelId="{4024CC11-AA76-44F6-A84C-2457692F355F}" type="pres">
      <dgm:prSet presAssocID="{CEC953CB-F69B-4557-B5B4-77EDA930AD89}" presName="node" presStyleLbl="node1" presStyleIdx="1" presStyleCnt="4">
        <dgm:presLayoutVars>
          <dgm:bulletEnabled val="1"/>
        </dgm:presLayoutVars>
      </dgm:prSet>
      <dgm:spPr/>
    </dgm:pt>
    <dgm:pt modelId="{6B395E93-7E29-46F8-A926-B0DD0E573C13}" type="pres">
      <dgm:prSet presAssocID="{62FD9AC1-0997-4318-8C1A-EDA9DE597075}" presName="sibTrans" presStyleLbl="sibTrans2D1" presStyleIdx="1" presStyleCnt="3" custLinFactNeighborY="0"/>
      <dgm:spPr/>
    </dgm:pt>
    <dgm:pt modelId="{37C08CBB-E30F-4080-BC87-70537F0BD4BC}" type="pres">
      <dgm:prSet presAssocID="{62FD9AC1-0997-4318-8C1A-EDA9DE597075}" presName="connectorText" presStyleLbl="sibTrans2D1" presStyleIdx="1" presStyleCnt="3"/>
      <dgm:spPr/>
    </dgm:pt>
    <dgm:pt modelId="{16501DB5-C3B8-431A-82C8-6EF0E4834FDA}" type="pres">
      <dgm:prSet presAssocID="{C839B40A-F8E1-4668-BD67-CF109AD9A8A2}" presName="node" presStyleLbl="node1" presStyleIdx="2" presStyleCnt="4">
        <dgm:presLayoutVars>
          <dgm:bulletEnabled val="1"/>
        </dgm:presLayoutVars>
      </dgm:prSet>
      <dgm:spPr/>
    </dgm:pt>
    <dgm:pt modelId="{E501024C-3BC7-4D07-BE63-05F6C3364CA6}" type="pres">
      <dgm:prSet presAssocID="{83BE1E90-523E-4D23-9B43-B88DE5B53BA5}" presName="sibTrans" presStyleLbl="sibTrans2D1" presStyleIdx="2" presStyleCnt="3"/>
      <dgm:spPr/>
    </dgm:pt>
    <dgm:pt modelId="{9FEC6BA9-1736-4C7B-8119-934AE66CB5B7}" type="pres">
      <dgm:prSet presAssocID="{83BE1E90-523E-4D23-9B43-B88DE5B53BA5}" presName="connectorText" presStyleLbl="sibTrans2D1" presStyleIdx="2" presStyleCnt="3"/>
      <dgm:spPr/>
    </dgm:pt>
    <dgm:pt modelId="{C3B56102-0117-4AC3-9210-80C2555A10E3}" type="pres">
      <dgm:prSet presAssocID="{D5804D63-33AF-47C5-AD69-0CE282F0F10F}" presName="node" presStyleLbl="node1" presStyleIdx="3" presStyleCnt="4">
        <dgm:presLayoutVars>
          <dgm:bulletEnabled val="1"/>
        </dgm:presLayoutVars>
      </dgm:prSet>
      <dgm:spPr/>
    </dgm:pt>
  </dgm:ptLst>
  <dgm:cxnLst>
    <dgm:cxn modelId="{29B7D807-FFB2-46AE-8314-8F649FC076E7}" type="presOf" srcId="{CEC953CB-F69B-4557-B5B4-77EDA930AD89}" destId="{4024CC11-AA76-44F6-A84C-2457692F355F}" srcOrd="0" destOrd="0" presId="urn:microsoft.com/office/officeart/2005/8/layout/process2"/>
    <dgm:cxn modelId="{CE35A60D-A068-4D9E-8EF8-CD7C84C8D3ED}" type="presOf" srcId="{E055BE64-3158-4FE8-ACFE-66914F4DB0E4}" destId="{32291298-9865-4B55-8FD7-997F71ADA4C5}" srcOrd="0" destOrd="0" presId="urn:microsoft.com/office/officeart/2005/8/layout/process2"/>
    <dgm:cxn modelId="{E9738A14-2A49-4397-A049-BDDF16E3CD68}" type="presOf" srcId="{B0AD92F6-05BF-4863-9FB2-3BE4AA4E0449}" destId="{850D9EC7-01CC-4A58-8FCC-BD3A1A9ED660}" srcOrd="0" destOrd="0" presId="urn:microsoft.com/office/officeart/2005/8/layout/process2"/>
    <dgm:cxn modelId="{E66FF346-F326-4F19-A3E7-10631E429260}" srcId="{B0AD92F6-05BF-4863-9FB2-3BE4AA4E0449}" destId="{C839B40A-F8E1-4668-BD67-CF109AD9A8A2}" srcOrd="2" destOrd="0" parTransId="{BF9C8266-3A83-4C3C-9C92-AA78AE2AE8B1}" sibTransId="{83BE1E90-523E-4D23-9B43-B88DE5B53BA5}"/>
    <dgm:cxn modelId="{616DC751-6474-4171-B935-751DD4CCA47A}" type="presOf" srcId="{C839B40A-F8E1-4668-BD67-CF109AD9A8A2}" destId="{16501DB5-C3B8-431A-82C8-6EF0E4834FDA}" srcOrd="0" destOrd="0" presId="urn:microsoft.com/office/officeart/2005/8/layout/process2"/>
    <dgm:cxn modelId="{32970256-F16C-46EA-ABEF-720AC8A1744C}" type="presOf" srcId="{83BE1E90-523E-4D23-9B43-B88DE5B53BA5}" destId="{E501024C-3BC7-4D07-BE63-05F6C3364CA6}" srcOrd="0" destOrd="0" presId="urn:microsoft.com/office/officeart/2005/8/layout/process2"/>
    <dgm:cxn modelId="{0FC8277A-8DB4-49F0-B6E0-0F4FD9516C56}" type="presOf" srcId="{83BE1E90-523E-4D23-9B43-B88DE5B53BA5}" destId="{9FEC6BA9-1736-4C7B-8119-934AE66CB5B7}" srcOrd="1" destOrd="0" presId="urn:microsoft.com/office/officeart/2005/8/layout/process2"/>
    <dgm:cxn modelId="{D2555C7E-D435-4FFA-B0EA-44E2693FAA6F}" type="presOf" srcId="{62FD9AC1-0997-4318-8C1A-EDA9DE597075}" destId="{6B395E93-7E29-46F8-A926-B0DD0E573C13}" srcOrd="0" destOrd="0" presId="urn:microsoft.com/office/officeart/2005/8/layout/process2"/>
    <dgm:cxn modelId="{1DF1FF85-9023-4C16-BCFC-082416C0A107}" type="presOf" srcId="{62FD9AC1-0997-4318-8C1A-EDA9DE597075}" destId="{37C08CBB-E30F-4080-BC87-70537F0BD4BC}" srcOrd="1" destOrd="0" presId="urn:microsoft.com/office/officeart/2005/8/layout/process2"/>
    <dgm:cxn modelId="{1E36EF96-C4F1-4E90-80A5-EB614F0CD215}" srcId="{B0AD92F6-05BF-4863-9FB2-3BE4AA4E0449}" destId="{D5804D63-33AF-47C5-AD69-0CE282F0F10F}" srcOrd="3" destOrd="0" parTransId="{8CD240CA-242E-40B7-B282-4529B1D888D8}" sibTransId="{F5549FCD-808D-4C28-A540-DE8897C9F667}"/>
    <dgm:cxn modelId="{1D7CA1A7-4AA8-4BC4-BDAF-2DAF468B3D39}" type="presOf" srcId="{89292855-E7AD-4B34-A8F4-84DE76D98934}" destId="{D2561A1F-D82D-418C-B4B0-316E4682F648}" srcOrd="1" destOrd="0" presId="urn:microsoft.com/office/officeart/2005/8/layout/process2"/>
    <dgm:cxn modelId="{A6A924BA-D0EF-4C68-9B4E-26B539EBB60F}" type="presOf" srcId="{D5804D63-33AF-47C5-AD69-0CE282F0F10F}" destId="{C3B56102-0117-4AC3-9210-80C2555A10E3}" srcOrd="0" destOrd="0" presId="urn:microsoft.com/office/officeart/2005/8/layout/process2"/>
    <dgm:cxn modelId="{ED5415CC-D179-41EA-B71D-B3F90969B383}" type="presOf" srcId="{89292855-E7AD-4B34-A8F4-84DE76D98934}" destId="{01AB9DDB-E556-4978-8D38-65DCD10DC14A}" srcOrd="0" destOrd="0" presId="urn:microsoft.com/office/officeart/2005/8/layout/process2"/>
    <dgm:cxn modelId="{213890D4-68C4-4E06-86E9-429B4C60773D}" srcId="{B0AD92F6-05BF-4863-9FB2-3BE4AA4E0449}" destId="{CEC953CB-F69B-4557-B5B4-77EDA930AD89}" srcOrd="1" destOrd="0" parTransId="{C78034D3-172F-4D6B-BA50-AEC7087BB42A}" sibTransId="{62FD9AC1-0997-4318-8C1A-EDA9DE597075}"/>
    <dgm:cxn modelId="{018111F9-EE95-4597-BD41-368D92439814}" srcId="{B0AD92F6-05BF-4863-9FB2-3BE4AA4E0449}" destId="{E055BE64-3158-4FE8-ACFE-66914F4DB0E4}" srcOrd="0" destOrd="0" parTransId="{4A375C3F-BACB-421C-A115-7A4DF6C55A43}" sibTransId="{89292855-E7AD-4B34-A8F4-84DE76D98934}"/>
    <dgm:cxn modelId="{83FD1CCD-510F-43F0-A68C-9CD94305EFF3}" type="presParOf" srcId="{850D9EC7-01CC-4A58-8FCC-BD3A1A9ED660}" destId="{32291298-9865-4B55-8FD7-997F71ADA4C5}" srcOrd="0" destOrd="0" presId="urn:microsoft.com/office/officeart/2005/8/layout/process2"/>
    <dgm:cxn modelId="{D467CA5B-27C6-4BFA-A77D-71C31EC45C7C}" type="presParOf" srcId="{850D9EC7-01CC-4A58-8FCC-BD3A1A9ED660}" destId="{01AB9DDB-E556-4978-8D38-65DCD10DC14A}" srcOrd="1" destOrd="0" presId="urn:microsoft.com/office/officeart/2005/8/layout/process2"/>
    <dgm:cxn modelId="{BD07B47C-B080-4C79-94D6-48DE5A848FF2}" type="presParOf" srcId="{01AB9DDB-E556-4978-8D38-65DCD10DC14A}" destId="{D2561A1F-D82D-418C-B4B0-316E4682F648}" srcOrd="0" destOrd="0" presId="urn:microsoft.com/office/officeart/2005/8/layout/process2"/>
    <dgm:cxn modelId="{04F6E03E-F58D-41C9-8BC9-1DC14CD29D20}" type="presParOf" srcId="{850D9EC7-01CC-4A58-8FCC-BD3A1A9ED660}" destId="{4024CC11-AA76-44F6-A84C-2457692F355F}" srcOrd="2" destOrd="0" presId="urn:microsoft.com/office/officeart/2005/8/layout/process2"/>
    <dgm:cxn modelId="{4A82FA0B-60BE-4FF6-BA56-9822649748A6}" type="presParOf" srcId="{850D9EC7-01CC-4A58-8FCC-BD3A1A9ED660}" destId="{6B395E93-7E29-46F8-A926-B0DD0E573C13}" srcOrd="3" destOrd="0" presId="urn:microsoft.com/office/officeart/2005/8/layout/process2"/>
    <dgm:cxn modelId="{98188883-5A86-493A-A9BB-97C4F8D48DD0}" type="presParOf" srcId="{6B395E93-7E29-46F8-A926-B0DD0E573C13}" destId="{37C08CBB-E30F-4080-BC87-70537F0BD4BC}" srcOrd="0" destOrd="0" presId="urn:microsoft.com/office/officeart/2005/8/layout/process2"/>
    <dgm:cxn modelId="{58252E25-B032-43D0-8068-C5A3C5B0BFCB}" type="presParOf" srcId="{850D9EC7-01CC-4A58-8FCC-BD3A1A9ED660}" destId="{16501DB5-C3B8-431A-82C8-6EF0E4834FDA}" srcOrd="4" destOrd="0" presId="urn:microsoft.com/office/officeart/2005/8/layout/process2"/>
    <dgm:cxn modelId="{6DAA6B4C-A414-4F5D-A0D8-3FF0F633D59B}" type="presParOf" srcId="{850D9EC7-01CC-4A58-8FCC-BD3A1A9ED660}" destId="{E501024C-3BC7-4D07-BE63-05F6C3364CA6}" srcOrd="5" destOrd="0" presId="urn:microsoft.com/office/officeart/2005/8/layout/process2"/>
    <dgm:cxn modelId="{6E8CCF5E-4089-493D-96D4-875DB494EE7F}" type="presParOf" srcId="{E501024C-3BC7-4D07-BE63-05F6C3364CA6}" destId="{9FEC6BA9-1736-4C7B-8119-934AE66CB5B7}" srcOrd="0" destOrd="0" presId="urn:microsoft.com/office/officeart/2005/8/layout/process2"/>
    <dgm:cxn modelId="{4C8259A4-AB61-457D-808E-6B12EA2BE2F4}" type="presParOf" srcId="{850D9EC7-01CC-4A58-8FCC-BD3A1A9ED660}" destId="{C3B56102-0117-4AC3-9210-80C2555A10E3}" srcOrd="6" destOrd="0" presId="urn:microsoft.com/office/officeart/2005/8/layout/process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B0AD92F6-05BF-4863-9FB2-3BE4AA4E0449}" type="doc">
      <dgm:prSet loTypeId="urn:microsoft.com/office/officeart/2005/8/layout/process2" loCatId="process" qsTypeId="urn:microsoft.com/office/officeart/2005/8/quickstyle/simple1" qsCatId="simple" csTypeId="urn:microsoft.com/office/officeart/2005/8/colors/accent1_2" csCatId="accent1" phldr="1"/>
      <dgm:spPr/>
    </dgm:pt>
    <dgm:pt modelId="{E055BE64-3158-4FE8-ACFE-66914F4DB0E4}">
      <dgm:prSet phldrT="[Text]"/>
      <dgm:spPr/>
      <dgm:t>
        <a:bodyPr/>
        <a:lstStyle/>
        <a:p>
          <a:r>
            <a:rPr lang="en-SG" dirty="0"/>
            <a:t>Data Preparation </a:t>
          </a:r>
        </a:p>
      </dgm:t>
    </dgm:pt>
    <dgm:pt modelId="{4A375C3F-BACB-421C-A115-7A4DF6C55A43}" type="parTrans" cxnId="{018111F9-EE95-4597-BD41-368D92439814}">
      <dgm:prSet/>
      <dgm:spPr/>
      <dgm:t>
        <a:bodyPr/>
        <a:lstStyle/>
        <a:p>
          <a:endParaRPr lang="en-SG"/>
        </a:p>
      </dgm:t>
    </dgm:pt>
    <dgm:pt modelId="{89292855-E7AD-4B34-A8F4-84DE76D98934}" type="sibTrans" cxnId="{018111F9-EE95-4597-BD41-368D92439814}">
      <dgm:prSet/>
      <dgm:spPr/>
      <dgm:t>
        <a:bodyPr/>
        <a:lstStyle/>
        <a:p>
          <a:endParaRPr lang="en-SG"/>
        </a:p>
      </dgm:t>
    </dgm:pt>
    <dgm:pt modelId="{CEC953CB-F69B-4557-B5B4-77EDA930AD89}">
      <dgm:prSet phldrT="[Text]"/>
      <dgm:spPr/>
      <dgm:t>
        <a:bodyPr/>
        <a:lstStyle/>
        <a:p>
          <a:r>
            <a:rPr lang="en-SG" dirty="0"/>
            <a:t>Data Splitting (Train/Test)</a:t>
          </a:r>
        </a:p>
      </dgm:t>
    </dgm:pt>
    <dgm:pt modelId="{C78034D3-172F-4D6B-BA50-AEC7087BB42A}" type="parTrans" cxnId="{213890D4-68C4-4E06-86E9-429B4C60773D}">
      <dgm:prSet/>
      <dgm:spPr/>
      <dgm:t>
        <a:bodyPr/>
        <a:lstStyle/>
        <a:p>
          <a:endParaRPr lang="en-SG"/>
        </a:p>
      </dgm:t>
    </dgm:pt>
    <dgm:pt modelId="{62FD9AC1-0997-4318-8C1A-EDA9DE597075}" type="sibTrans" cxnId="{213890D4-68C4-4E06-86E9-429B4C60773D}">
      <dgm:prSet/>
      <dgm:spPr/>
      <dgm:t>
        <a:bodyPr/>
        <a:lstStyle/>
        <a:p>
          <a:endParaRPr lang="en-SG"/>
        </a:p>
      </dgm:t>
    </dgm:pt>
    <dgm:pt modelId="{C839B40A-F8E1-4668-BD67-CF109AD9A8A2}">
      <dgm:prSet phldrT="[Text]"/>
      <dgm:spPr/>
      <dgm:t>
        <a:bodyPr/>
        <a:lstStyle/>
        <a:p>
          <a:r>
            <a:rPr lang="en-SG" dirty="0">
              <a:solidFill>
                <a:schemeClr val="bg1"/>
              </a:solidFill>
            </a:rPr>
            <a:t>Model Training</a:t>
          </a:r>
        </a:p>
      </dgm:t>
    </dgm:pt>
    <dgm:pt modelId="{BF9C8266-3A83-4C3C-9C92-AA78AE2AE8B1}" type="parTrans" cxnId="{E66FF346-F326-4F19-A3E7-10631E429260}">
      <dgm:prSet/>
      <dgm:spPr/>
      <dgm:t>
        <a:bodyPr/>
        <a:lstStyle/>
        <a:p>
          <a:endParaRPr lang="en-SG"/>
        </a:p>
      </dgm:t>
    </dgm:pt>
    <dgm:pt modelId="{83BE1E90-523E-4D23-9B43-B88DE5B53BA5}" type="sibTrans" cxnId="{E66FF346-F326-4F19-A3E7-10631E429260}">
      <dgm:prSet/>
      <dgm:spPr/>
      <dgm:t>
        <a:bodyPr/>
        <a:lstStyle/>
        <a:p>
          <a:endParaRPr lang="en-SG"/>
        </a:p>
      </dgm:t>
    </dgm:pt>
    <dgm:pt modelId="{D5804D63-33AF-47C5-AD69-0CE282F0F10F}">
      <dgm:prSet phldrT="[Text]"/>
      <dgm:spPr/>
      <dgm:t>
        <a:bodyPr/>
        <a:lstStyle/>
        <a:p>
          <a:r>
            <a:rPr lang="en-SG" dirty="0">
              <a:solidFill>
                <a:schemeClr val="tx1"/>
              </a:solidFill>
            </a:rPr>
            <a:t>Model Evaluation </a:t>
          </a:r>
        </a:p>
      </dgm:t>
    </dgm:pt>
    <dgm:pt modelId="{8CD240CA-242E-40B7-B282-4529B1D888D8}" type="parTrans" cxnId="{1E36EF96-C4F1-4E90-80A5-EB614F0CD215}">
      <dgm:prSet/>
      <dgm:spPr/>
      <dgm:t>
        <a:bodyPr/>
        <a:lstStyle/>
        <a:p>
          <a:endParaRPr lang="en-SG"/>
        </a:p>
      </dgm:t>
    </dgm:pt>
    <dgm:pt modelId="{F5549FCD-808D-4C28-A540-DE8897C9F667}" type="sibTrans" cxnId="{1E36EF96-C4F1-4E90-80A5-EB614F0CD215}">
      <dgm:prSet/>
      <dgm:spPr/>
      <dgm:t>
        <a:bodyPr/>
        <a:lstStyle/>
        <a:p>
          <a:endParaRPr lang="en-SG"/>
        </a:p>
      </dgm:t>
    </dgm:pt>
    <dgm:pt modelId="{850D9EC7-01CC-4A58-8FCC-BD3A1A9ED660}" type="pres">
      <dgm:prSet presAssocID="{B0AD92F6-05BF-4863-9FB2-3BE4AA4E0449}" presName="linearFlow" presStyleCnt="0">
        <dgm:presLayoutVars>
          <dgm:resizeHandles val="exact"/>
        </dgm:presLayoutVars>
      </dgm:prSet>
      <dgm:spPr/>
    </dgm:pt>
    <dgm:pt modelId="{32291298-9865-4B55-8FD7-997F71ADA4C5}" type="pres">
      <dgm:prSet presAssocID="{E055BE64-3158-4FE8-ACFE-66914F4DB0E4}" presName="node" presStyleLbl="node1" presStyleIdx="0" presStyleCnt="4">
        <dgm:presLayoutVars>
          <dgm:bulletEnabled val="1"/>
        </dgm:presLayoutVars>
      </dgm:prSet>
      <dgm:spPr/>
    </dgm:pt>
    <dgm:pt modelId="{01AB9DDB-E556-4978-8D38-65DCD10DC14A}" type="pres">
      <dgm:prSet presAssocID="{89292855-E7AD-4B34-A8F4-84DE76D98934}" presName="sibTrans" presStyleLbl="sibTrans2D1" presStyleIdx="0" presStyleCnt="3"/>
      <dgm:spPr/>
    </dgm:pt>
    <dgm:pt modelId="{D2561A1F-D82D-418C-B4B0-316E4682F648}" type="pres">
      <dgm:prSet presAssocID="{89292855-E7AD-4B34-A8F4-84DE76D98934}" presName="connectorText" presStyleLbl="sibTrans2D1" presStyleIdx="0" presStyleCnt="3"/>
      <dgm:spPr/>
    </dgm:pt>
    <dgm:pt modelId="{4024CC11-AA76-44F6-A84C-2457692F355F}" type="pres">
      <dgm:prSet presAssocID="{CEC953CB-F69B-4557-B5B4-77EDA930AD89}" presName="node" presStyleLbl="node1" presStyleIdx="1" presStyleCnt="4">
        <dgm:presLayoutVars>
          <dgm:bulletEnabled val="1"/>
        </dgm:presLayoutVars>
      </dgm:prSet>
      <dgm:spPr/>
    </dgm:pt>
    <dgm:pt modelId="{6B395E93-7E29-46F8-A926-B0DD0E573C13}" type="pres">
      <dgm:prSet presAssocID="{62FD9AC1-0997-4318-8C1A-EDA9DE597075}" presName="sibTrans" presStyleLbl="sibTrans2D1" presStyleIdx="1" presStyleCnt="3" custLinFactNeighborY="0"/>
      <dgm:spPr/>
    </dgm:pt>
    <dgm:pt modelId="{37C08CBB-E30F-4080-BC87-70537F0BD4BC}" type="pres">
      <dgm:prSet presAssocID="{62FD9AC1-0997-4318-8C1A-EDA9DE597075}" presName="connectorText" presStyleLbl="sibTrans2D1" presStyleIdx="1" presStyleCnt="3"/>
      <dgm:spPr/>
    </dgm:pt>
    <dgm:pt modelId="{16501DB5-C3B8-431A-82C8-6EF0E4834FDA}" type="pres">
      <dgm:prSet presAssocID="{C839B40A-F8E1-4668-BD67-CF109AD9A8A2}" presName="node" presStyleLbl="node1" presStyleIdx="2" presStyleCnt="4">
        <dgm:presLayoutVars>
          <dgm:bulletEnabled val="1"/>
        </dgm:presLayoutVars>
      </dgm:prSet>
      <dgm:spPr/>
    </dgm:pt>
    <dgm:pt modelId="{E501024C-3BC7-4D07-BE63-05F6C3364CA6}" type="pres">
      <dgm:prSet presAssocID="{83BE1E90-523E-4D23-9B43-B88DE5B53BA5}" presName="sibTrans" presStyleLbl="sibTrans2D1" presStyleIdx="2" presStyleCnt="3"/>
      <dgm:spPr/>
    </dgm:pt>
    <dgm:pt modelId="{9FEC6BA9-1736-4C7B-8119-934AE66CB5B7}" type="pres">
      <dgm:prSet presAssocID="{83BE1E90-523E-4D23-9B43-B88DE5B53BA5}" presName="connectorText" presStyleLbl="sibTrans2D1" presStyleIdx="2" presStyleCnt="3"/>
      <dgm:spPr/>
    </dgm:pt>
    <dgm:pt modelId="{C3B56102-0117-4AC3-9210-80C2555A10E3}" type="pres">
      <dgm:prSet presAssocID="{D5804D63-33AF-47C5-AD69-0CE282F0F10F}" presName="node" presStyleLbl="node1" presStyleIdx="3" presStyleCnt="4">
        <dgm:presLayoutVars>
          <dgm:bulletEnabled val="1"/>
        </dgm:presLayoutVars>
      </dgm:prSet>
      <dgm:spPr/>
    </dgm:pt>
  </dgm:ptLst>
  <dgm:cxnLst>
    <dgm:cxn modelId="{29B7D807-FFB2-46AE-8314-8F649FC076E7}" type="presOf" srcId="{CEC953CB-F69B-4557-B5B4-77EDA930AD89}" destId="{4024CC11-AA76-44F6-A84C-2457692F355F}" srcOrd="0" destOrd="0" presId="urn:microsoft.com/office/officeart/2005/8/layout/process2"/>
    <dgm:cxn modelId="{CE35A60D-A068-4D9E-8EF8-CD7C84C8D3ED}" type="presOf" srcId="{E055BE64-3158-4FE8-ACFE-66914F4DB0E4}" destId="{32291298-9865-4B55-8FD7-997F71ADA4C5}" srcOrd="0" destOrd="0" presId="urn:microsoft.com/office/officeart/2005/8/layout/process2"/>
    <dgm:cxn modelId="{E9738A14-2A49-4397-A049-BDDF16E3CD68}" type="presOf" srcId="{B0AD92F6-05BF-4863-9FB2-3BE4AA4E0449}" destId="{850D9EC7-01CC-4A58-8FCC-BD3A1A9ED660}" srcOrd="0" destOrd="0" presId="urn:microsoft.com/office/officeart/2005/8/layout/process2"/>
    <dgm:cxn modelId="{E66FF346-F326-4F19-A3E7-10631E429260}" srcId="{B0AD92F6-05BF-4863-9FB2-3BE4AA4E0449}" destId="{C839B40A-F8E1-4668-BD67-CF109AD9A8A2}" srcOrd="2" destOrd="0" parTransId="{BF9C8266-3A83-4C3C-9C92-AA78AE2AE8B1}" sibTransId="{83BE1E90-523E-4D23-9B43-B88DE5B53BA5}"/>
    <dgm:cxn modelId="{616DC751-6474-4171-B935-751DD4CCA47A}" type="presOf" srcId="{C839B40A-F8E1-4668-BD67-CF109AD9A8A2}" destId="{16501DB5-C3B8-431A-82C8-6EF0E4834FDA}" srcOrd="0" destOrd="0" presId="urn:microsoft.com/office/officeart/2005/8/layout/process2"/>
    <dgm:cxn modelId="{32970256-F16C-46EA-ABEF-720AC8A1744C}" type="presOf" srcId="{83BE1E90-523E-4D23-9B43-B88DE5B53BA5}" destId="{E501024C-3BC7-4D07-BE63-05F6C3364CA6}" srcOrd="0" destOrd="0" presId="urn:microsoft.com/office/officeart/2005/8/layout/process2"/>
    <dgm:cxn modelId="{0FC8277A-8DB4-49F0-B6E0-0F4FD9516C56}" type="presOf" srcId="{83BE1E90-523E-4D23-9B43-B88DE5B53BA5}" destId="{9FEC6BA9-1736-4C7B-8119-934AE66CB5B7}" srcOrd="1" destOrd="0" presId="urn:microsoft.com/office/officeart/2005/8/layout/process2"/>
    <dgm:cxn modelId="{D2555C7E-D435-4FFA-B0EA-44E2693FAA6F}" type="presOf" srcId="{62FD9AC1-0997-4318-8C1A-EDA9DE597075}" destId="{6B395E93-7E29-46F8-A926-B0DD0E573C13}" srcOrd="0" destOrd="0" presId="urn:microsoft.com/office/officeart/2005/8/layout/process2"/>
    <dgm:cxn modelId="{1DF1FF85-9023-4C16-BCFC-082416C0A107}" type="presOf" srcId="{62FD9AC1-0997-4318-8C1A-EDA9DE597075}" destId="{37C08CBB-E30F-4080-BC87-70537F0BD4BC}" srcOrd="1" destOrd="0" presId="urn:microsoft.com/office/officeart/2005/8/layout/process2"/>
    <dgm:cxn modelId="{1E36EF96-C4F1-4E90-80A5-EB614F0CD215}" srcId="{B0AD92F6-05BF-4863-9FB2-3BE4AA4E0449}" destId="{D5804D63-33AF-47C5-AD69-0CE282F0F10F}" srcOrd="3" destOrd="0" parTransId="{8CD240CA-242E-40B7-B282-4529B1D888D8}" sibTransId="{F5549FCD-808D-4C28-A540-DE8897C9F667}"/>
    <dgm:cxn modelId="{1D7CA1A7-4AA8-4BC4-BDAF-2DAF468B3D39}" type="presOf" srcId="{89292855-E7AD-4B34-A8F4-84DE76D98934}" destId="{D2561A1F-D82D-418C-B4B0-316E4682F648}" srcOrd="1" destOrd="0" presId="urn:microsoft.com/office/officeart/2005/8/layout/process2"/>
    <dgm:cxn modelId="{A6A924BA-D0EF-4C68-9B4E-26B539EBB60F}" type="presOf" srcId="{D5804D63-33AF-47C5-AD69-0CE282F0F10F}" destId="{C3B56102-0117-4AC3-9210-80C2555A10E3}" srcOrd="0" destOrd="0" presId="urn:microsoft.com/office/officeart/2005/8/layout/process2"/>
    <dgm:cxn modelId="{ED5415CC-D179-41EA-B71D-B3F90969B383}" type="presOf" srcId="{89292855-E7AD-4B34-A8F4-84DE76D98934}" destId="{01AB9DDB-E556-4978-8D38-65DCD10DC14A}" srcOrd="0" destOrd="0" presId="urn:microsoft.com/office/officeart/2005/8/layout/process2"/>
    <dgm:cxn modelId="{213890D4-68C4-4E06-86E9-429B4C60773D}" srcId="{B0AD92F6-05BF-4863-9FB2-3BE4AA4E0449}" destId="{CEC953CB-F69B-4557-B5B4-77EDA930AD89}" srcOrd="1" destOrd="0" parTransId="{C78034D3-172F-4D6B-BA50-AEC7087BB42A}" sibTransId="{62FD9AC1-0997-4318-8C1A-EDA9DE597075}"/>
    <dgm:cxn modelId="{018111F9-EE95-4597-BD41-368D92439814}" srcId="{B0AD92F6-05BF-4863-9FB2-3BE4AA4E0449}" destId="{E055BE64-3158-4FE8-ACFE-66914F4DB0E4}" srcOrd="0" destOrd="0" parTransId="{4A375C3F-BACB-421C-A115-7A4DF6C55A43}" sibTransId="{89292855-E7AD-4B34-A8F4-84DE76D98934}"/>
    <dgm:cxn modelId="{83FD1CCD-510F-43F0-A68C-9CD94305EFF3}" type="presParOf" srcId="{850D9EC7-01CC-4A58-8FCC-BD3A1A9ED660}" destId="{32291298-9865-4B55-8FD7-997F71ADA4C5}" srcOrd="0" destOrd="0" presId="urn:microsoft.com/office/officeart/2005/8/layout/process2"/>
    <dgm:cxn modelId="{D467CA5B-27C6-4BFA-A77D-71C31EC45C7C}" type="presParOf" srcId="{850D9EC7-01CC-4A58-8FCC-BD3A1A9ED660}" destId="{01AB9DDB-E556-4978-8D38-65DCD10DC14A}" srcOrd="1" destOrd="0" presId="urn:microsoft.com/office/officeart/2005/8/layout/process2"/>
    <dgm:cxn modelId="{BD07B47C-B080-4C79-94D6-48DE5A848FF2}" type="presParOf" srcId="{01AB9DDB-E556-4978-8D38-65DCD10DC14A}" destId="{D2561A1F-D82D-418C-B4B0-316E4682F648}" srcOrd="0" destOrd="0" presId="urn:microsoft.com/office/officeart/2005/8/layout/process2"/>
    <dgm:cxn modelId="{04F6E03E-F58D-41C9-8BC9-1DC14CD29D20}" type="presParOf" srcId="{850D9EC7-01CC-4A58-8FCC-BD3A1A9ED660}" destId="{4024CC11-AA76-44F6-A84C-2457692F355F}" srcOrd="2" destOrd="0" presId="urn:microsoft.com/office/officeart/2005/8/layout/process2"/>
    <dgm:cxn modelId="{4A82FA0B-60BE-4FF6-BA56-9822649748A6}" type="presParOf" srcId="{850D9EC7-01CC-4A58-8FCC-BD3A1A9ED660}" destId="{6B395E93-7E29-46F8-A926-B0DD0E573C13}" srcOrd="3" destOrd="0" presId="urn:microsoft.com/office/officeart/2005/8/layout/process2"/>
    <dgm:cxn modelId="{98188883-5A86-493A-A9BB-97C4F8D48DD0}" type="presParOf" srcId="{6B395E93-7E29-46F8-A926-B0DD0E573C13}" destId="{37C08CBB-E30F-4080-BC87-70537F0BD4BC}" srcOrd="0" destOrd="0" presId="urn:microsoft.com/office/officeart/2005/8/layout/process2"/>
    <dgm:cxn modelId="{58252E25-B032-43D0-8068-C5A3C5B0BFCB}" type="presParOf" srcId="{850D9EC7-01CC-4A58-8FCC-BD3A1A9ED660}" destId="{16501DB5-C3B8-431A-82C8-6EF0E4834FDA}" srcOrd="4" destOrd="0" presId="urn:microsoft.com/office/officeart/2005/8/layout/process2"/>
    <dgm:cxn modelId="{6DAA6B4C-A414-4F5D-A0D8-3FF0F633D59B}" type="presParOf" srcId="{850D9EC7-01CC-4A58-8FCC-BD3A1A9ED660}" destId="{E501024C-3BC7-4D07-BE63-05F6C3364CA6}" srcOrd="5" destOrd="0" presId="urn:microsoft.com/office/officeart/2005/8/layout/process2"/>
    <dgm:cxn modelId="{6E8CCF5E-4089-493D-96D4-875DB494EE7F}" type="presParOf" srcId="{E501024C-3BC7-4D07-BE63-05F6C3364CA6}" destId="{9FEC6BA9-1736-4C7B-8119-934AE66CB5B7}" srcOrd="0" destOrd="0" presId="urn:microsoft.com/office/officeart/2005/8/layout/process2"/>
    <dgm:cxn modelId="{4C8259A4-AB61-457D-808E-6B12EA2BE2F4}" type="presParOf" srcId="{850D9EC7-01CC-4A58-8FCC-BD3A1A9ED660}" destId="{C3B56102-0117-4AC3-9210-80C2555A10E3}" srcOrd="6" destOrd="0" presId="urn:microsoft.com/office/officeart/2005/8/layout/process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B0AD92F6-05BF-4863-9FB2-3BE4AA4E0449}" type="doc">
      <dgm:prSet loTypeId="urn:microsoft.com/office/officeart/2005/8/layout/process2" loCatId="process" qsTypeId="urn:microsoft.com/office/officeart/2005/8/quickstyle/simple1" qsCatId="simple" csTypeId="urn:microsoft.com/office/officeart/2005/8/colors/accent1_2" csCatId="accent1" phldr="1"/>
      <dgm:spPr/>
    </dgm:pt>
    <dgm:pt modelId="{E055BE64-3158-4FE8-ACFE-66914F4DB0E4}">
      <dgm:prSet phldrT="[Text]"/>
      <dgm:spPr/>
      <dgm:t>
        <a:bodyPr/>
        <a:lstStyle/>
        <a:p>
          <a:r>
            <a:rPr lang="en-SG" dirty="0"/>
            <a:t>Data Preparation </a:t>
          </a:r>
        </a:p>
      </dgm:t>
    </dgm:pt>
    <dgm:pt modelId="{4A375C3F-BACB-421C-A115-7A4DF6C55A43}" type="parTrans" cxnId="{018111F9-EE95-4597-BD41-368D92439814}">
      <dgm:prSet/>
      <dgm:spPr/>
      <dgm:t>
        <a:bodyPr/>
        <a:lstStyle/>
        <a:p>
          <a:endParaRPr lang="en-SG"/>
        </a:p>
      </dgm:t>
    </dgm:pt>
    <dgm:pt modelId="{89292855-E7AD-4B34-A8F4-84DE76D98934}" type="sibTrans" cxnId="{018111F9-EE95-4597-BD41-368D92439814}">
      <dgm:prSet/>
      <dgm:spPr/>
      <dgm:t>
        <a:bodyPr/>
        <a:lstStyle/>
        <a:p>
          <a:endParaRPr lang="en-SG"/>
        </a:p>
      </dgm:t>
    </dgm:pt>
    <dgm:pt modelId="{CEC953CB-F69B-4557-B5B4-77EDA930AD89}">
      <dgm:prSet phldrT="[Text]"/>
      <dgm:spPr/>
      <dgm:t>
        <a:bodyPr/>
        <a:lstStyle/>
        <a:p>
          <a:r>
            <a:rPr lang="en-SG" dirty="0"/>
            <a:t>Data Splitting (Train/Test)</a:t>
          </a:r>
        </a:p>
      </dgm:t>
    </dgm:pt>
    <dgm:pt modelId="{C78034D3-172F-4D6B-BA50-AEC7087BB42A}" type="parTrans" cxnId="{213890D4-68C4-4E06-86E9-429B4C60773D}">
      <dgm:prSet/>
      <dgm:spPr/>
      <dgm:t>
        <a:bodyPr/>
        <a:lstStyle/>
        <a:p>
          <a:endParaRPr lang="en-SG"/>
        </a:p>
      </dgm:t>
    </dgm:pt>
    <dgm:pt modelId="{62FD9AC1-0997-4318-8C1A-EDA9DE597075}" type="sibTrans" cxnId="{213890D4-68C4-4E06-86E9-429B4C60773D}">
      <dgm:prSet/>
      <dgm:spPr/>
      <dgm:t>
        <a:bodyPr/>
        <a:lstStyle/>
        <a:p>
          <a:endParaRPr lang="en-SG"/>
        </a:p>
      </dgm:t>
    </dgm:pt>
    <dgm:pt modelId="{C839B40A-F8E1-4668-BD67-CF109AD9A8A2}">
      <dgm:prSet phldrT="[Text]"/>
      <dgm:spPr/>
      <dgm:t>
        <a:bodyPr/>
        <a:lstStyle/>
        <a:p>
          <a:r>
            <a:rPr lang="en-SG" dirty="0"/>
            <a:t>Model Training</a:t>
          </a:r>
        </a:p>
      </dgm:t>
    </dgm:pt>
    <dgm:pt modelId="{BF9C8266-3A83-4C3C-9C92-AA78AE2AE8B1}" type="parTrans" cxnId="{E66FF346-F326-4F19-A3E7-10631E429260}">
      <dgm:prSet/>
      <dgm:spPr/>
      <dgm:t>
        <a:bodyPr/>
        <a:lstStyle/>
        <a:p>
          <a:endParaRPr lang="en-SG"/>
        </a:p>
      </dgm:t>
    </dgm:pt>
    <dgm:pt modelId="{83BE1E90-523E-4D23-9B43-B88DE5B53BA5}" type="sibTrans" cxnId="{E66FF346-F326-4F19-A3E7-10631E429260}">
      <dgm:prSet/>
      <dgm:spPr/>
      <dgm:t>
        <a:bodyPr/>
        <a:lstStyle/>
        <a:p>
          <a:endParaRPr lang="en-SG"/>
        </a:p>
      </dgm:t>
    </dgm:pt>
    <dgm:pt modelId="{D5804D63-33AF-47C5-AD69-0CE282F0F10F}">
      <dgm:prSet phldrT="[Text]"/>
      <dgm:spPr/>
      <dgm:t>
        <a:bodyPr/>
        <a:lstStyle/>
        <a:p>
          <a:r>
            <a:rPr lang="en-SG" dirty="0"/>
            <a:t>Model Evaluation </a:t>
          </a:r>
        </a:p>
      </dgm:t>
    </dgm:pt>
    <dgm:pt modelId="{8CD240CA-242E-40B7-B282-4529B1D888D8}" type="parTrans" cxnId="{1E36EF96-C4F1-4E90-80A5-EB614F0CD215}">
      <dgm:prSet/>
      <dgm:spPr/>
      <dgm:t>
        <a:bodyPr/>
        <a:lstStyle/>
        <a:p>
          <a:endParaRPr lang="en-SG"/>
        </a:p>
      </dgm:t>
    </dgm:pt>
    <dgm:pt modelId="{F5549FCD-808D-4C28-A540-DE8897C9F667}" type="sibTrans" cxnId="{1E36EF96-C4F1-4E90-80A5-EB614F0CD215}">
      <dgm:prSet/>
      <dgm:spPr/>
      <dgm:t>
        <a:bodyPr/>
        <a:lstStyle/>
        <a:p>
          <a:endParaRPr lang="en-SG"/>
        </a:p>
      </dgm:t>
    </dgm:pt>
    <dgm:pt modelId="{850D9EC7-01CC-4A58-8FCC-BD3A1A9ED660}" type="pres">
      <dgm:prSet presAssocID="{B0AD92F6-05BF-4863-9FB2-3BE4AA4E0449}" presName="linearFlow" presStyleCnt="0">
        <dgm:presLayoutVars>
          <dgm:resizeHandles val="exact"/>
        </dgm:presLayoutVars>
      </dgm:prSet>
      <dgm:spPr/>
    </dgm:pt>
    <dgm:pt modelId="{32291298-9865-4B55-8FD7-997F71ADA4C5}" type="pres">
      <dgm:prSet presAssocID="{E055BE64-3158-4FE8-ACFE-66914F4DB0E4}" presName="node" presStyleLbl="node1" presStyleIdx="0" presStyleCnt="4">
        <dgm:presLayoutVars>
          <dgm:bulletEnabled val="1"/>
        </dgm:presLayoutVars>
      </dgm:prSet>
      <dgm:spPr/>
    </dgm:pt>
    <dgm:pt modelId="{01AB9DDB-E556-4978-8D38-65DCD10DC14A}" type="pres">
      <dgm:prSet presAssocID="{89292855-E7AD-4B34-A8F4-84DE76D98934}" presName="sibTrans" presStyleLbl="sibTrans2D1" presStyleIdx="0" presStyleCnt="3"/>
      <dgm:spPr/>
    </dgm:pt>
    <dgm:pt modelId="{D2561A1F-D82D-418C-B4B0-316E4682F648}" type="pres">
      <dgm:prSet presAssocID="{89292855-E7AD-4B34-A8F4-84DE76D98934}" presName="connectorText" presStyleLbl="sibTrans2D1" presStyleIdx="0" presStyleCnt="3"/>
      <dgm:spPr/>
    </dgm:pt>
    <dgm:pt modelId="{4024CC11-AA76-44F6-A84C-2457692F355F}" type="pres">
      <dgm:prSet presAssocID="{CEC953CB-F69B-4557-B5B4-77EDA930AD89}" presName="node" presStyleLbl="node1" presStyleIdx="1" presStyleCnt="4">
        <dgm:presLayoutVars>
          <dgm:bulletEnabled val="1"/>
        </dgm:presLayoutVars>
      </dgm:prSet>
      <dgm:spPr/>
    </dgm:pt>
    <dgm:pt modelId="{6B395E93-7E29-46F8-A926-B0DD0E573C13}" type="pres">
      <dgm:prSet presAssocID="{62FD9AC1-0997-4318-8C1A-EDA9DE597075}" presName="sibTrans" presStyleLbl="sibTrans2D1" presStyleIdx="1" presStyleCnt="3"/>
      <dgm:spPr/>
    </dgm:pt>
    <dgm:pt modelId="{37C08CBB-E30F-4080-BC87-70537F0BD4BC}" type="pres">
      <dgm:prSet presAssocID="{62FD9AC1-0997-4318-8C1A-EDA9DE597075}" presName="connectorText" presStyleLbl="sibTrans2D1" presStyleIdx="1" presStyleCnt="3"/>
      <dgm:spPr/>
    </dgm:pt>
    <dgm:pt modelId="{16501DB5-C3B8-431A-82C8-6EF0E4834FDA}" type="pres">
      <dgm:prSet presAssocID="{C839B40A-F8E1-4668-BD67-CF109AD9A8A2}" presName="node" presStyleLbl="node1" presStyleIdx="2" presStyleCnt="4">
        <dgm:presLayoutVars>
          <dgm:bulletEnabled val="1"/>
        </dgm:presLayoutVars>
      </dgm:prSet>
      <dgm:spPr/>
    </dgm:pt>
    <dgm:pt modelId="{E501024C-3BC7-4D07-BE63-05F6C3364CA6}" type="pres">
      <dgm:prSet presAssocID="{83BE1E90-523E-4D23-9B43-B88DE5B53BA5}" presName="sibTrans" presStyleLbl="sibTrans2D1" presStyleIdx="2" presStyleCnt="3"/>
      <dgm:spPr/>
    </dgm:pt>
    <dgm:pt modelId="{9FEC6BA9-1736-4C7B-8119-934AE66CB5B7}" type="pres">
      <dgm:prSet presAssocID="{83BE1E90-523E-4D23-9B43-B88DE5B53BA5}" presName="connectorText" presStyleLbl="sibTrans2D1" presStyleIdx="2" presStyleCnt="3"/>
      <dgm:spPr/>
    </dgm:pt>
    <dgm:pt modelId="{C3B56102-0117-4AC3-9210-80C2555A10E3}" type="pres">
      <dgm:prSet presAssocID="{D5804D63-33AF-47C5-AD69-0CE282F0F10F}" presName="node" presStyleLbl="node1" presStyleIdx="3" presStyleCnt="4">
        <dgm:presLayoutVars>
          <dgm:bulletEnabled val="1"/>
        </dgm:presLayoutVars>
      </dgm:prSet>
      <dgm:spPr/>
    </dgm:pt>
  </dgm:ptLst>
  <dgm:cxnLst>
    <dgm:cxn modelId="{77776E0C-3837-4272-B48A-9D185E9B511E}" type="presOf" srcId="{C839B40A-F8E1-4668-BD67-CF109AD9A8A2}" destId="{16501DB5-C3B8-431A-82C8-6EF0E4834FDA}" srcOrd="0" destOrd="0" presId="urn:microsoft.com/office/officeart/2005/8/layout/process2"/>
    <dgm:cxn modelId="{B19CD10E-82EF-4B01-9502-30BAD218637E}" type="presOf" srcId="{B0AD92F6-05BF-4863-9FB2-3BE4AA4E0449}" destId="{850D9EC7-01CC-4A58-8FCC-BD3A1A9ED660}" srcOrd="0" destOrd="0" presId="urn:microsoft.com/office/officeart/2005/8/layout/process2"/>
    <dgm:cxn modelId="{6EDDF91F-E546-4F90-AD11-899EB369EC23}" type="presOf" srcId="{62FD9AC1-0997-4318-8C1A-EDA9DE597075}" destId="{6B395E93-7E29-46F8-A926-B0DD0E573C13}" srcOrd="0" destOrd="0" presId="urn:microsoft.com/office/officeart/2005/8/layout/process2"/>
    <dgm:cxn modelId="{E5A4AC22-655E-4BC8-B624-66919334FC1A}" type="presOf" srcId="{89292855-E7AD-4B34-A8F4-84DE76D98934}" destId="{01AB9DDB-E556-4978-8D38-65DCD10DC14A}" srcOrd="0" destOrd="0" presId="urn:microsoft.com/office/officeart/2005/8/layout/process2"/>
    <dgm:cxn modelId="{EC73FB39-025A-4727-ACDB-4A5FFF0CAD68}" type="presOf" srcId="{CEC953CB-F69B-4557-B5B4-77EDA930AD89}" destId="{4024CC11-AA76-44F6-A84C-2457692F355F}" srcOrd="0" destOrd="0" presId="urn:microsoft.com/office/officeart/2005/8/layout/process2"/>
    <dgm:cxn modelId="{E66FF346-F326-4F19-A3E7-10631E429260}" srcId="{B0AD92F6-05BF-4863-9FB2-3BE4AA4E0449}" destId="{C839B40A-F8E1-4668-BD67-CF109AD9A8A2}" srcOrd="2" destOrd="0" parTransId="{BF9C8266-3A83-4C3C-9C92-AA78AE2AE8B1}" sibTransId="{83BE1E90-523E-4D23-9B43-B88DE5B53BA5}"/>
    <dgm:cxn modelId="{1E36EF96-C4F1-4E90-80A5-EB614F0CD215}" srcId="{B0AD92F6-05BF-4863-9FB2-3BE4AA4E0449}" destId="{D5804D63-33AF-47C5-AD69-0CE282F0F10F}" srcOrd="3" destOrd="0" parTransId="{8CD240CA-242E-40B7-B282-4529B1D888D8}" sibTransId="{F5549FCD-808D-4C28-A540-DE8897C9F667}"/>
    <dgm:cxn modelId="{73A85A99-1541-4F05-BE10-D85AD09A922F}" type="presOf" srcId="{E055BE64-3158-4FE8-ACFE-66914F4DB0E4}" destId="{32291298-9865-4B55-8FD7-997F71ADA4C5}" srcOrd="0" destOrd="0" presId="urn:microsoft.com/office/officeart/2005/8/layout/process2"/>
    <dgm:cxn modelId="{0DA7DAC2-3560-4A72-B859-7B2D41AEB9D5}" type="presOf" srcId="{83BE1E90-523E-4D23-9B43-B88DE5B53BA5}" destId="{E501024C-3BC7-4D07-BE63-05F6C3364CA6}" srcOrd="0" destOrd="0" presId="urn:microsoft.com/office/officeart/2005/8/layout/process2"/>
    <dgm:cxn modelId="{213890D4-68C4-4E06-86E9-429B4C60773D}" srcId="{B0AD92F6-05BF-4863-9FB2-3BE4AA4E0449}" destId="{CEC953CB-F69B-4557-B5B4-77EDA930AD89}" srcOrd="1" destOrd="0" parTransId="{C78034D3-172F-4D6B-BA50-AEC7087BB42A}" sibTransId="{62FD9AC1-0997-4318-8C1A-EDA9DE597075}"/>
    <dgm:cxn modelId="{5AE02CDF-832A-4996-BBA4-4A88BC304CCC}" type="presOf" srcId="{83BE1E90-523E-4D23-9B43-B88DE5B53BA5}" destId="{9FEC6BA9-1736-4C7B-8119-934AE66CB5B7}" srcOrd="1" destOrd="0" presId="urn:microsoft.com/office/officeart/2005/8/layout/process2"/>
    <dgm:cxn modelId="{9C16FAE9-9C2A-43DC-A475-DC39B4D3538B}" type="presOf" srcId="{62FD9AC1-0997-4318-8C1A-EDA9DE597075}" destId="{37C08CBB-E30F-4080-BC87-70537F0BD4BC}" srcOrd="1" destOrd="0" presId="urn:microsoft.com/office/officeart/2005/8/layout/process2"/>
    <dgm:cxn modelId="{E01F0CED-90CD-4BC7-A24F-3002F2E689D8}" type="presOf" srcId="{D5804D63-33AF-47C5-AD69-0CE282F0F10F}" destId="{C3B56102-0117-4AC3-9210-80C2555A10E3}" srcOrd="0" destOrd="0" presId="urn:microsoft.com/office/officeart/2005/8/layout/process2"/>
    <dgm:cxn modelId="{0541D9F6-C027-46F2-AE59-D85AECAF9376}" type="presOf" srcId="{89292855-E7AD-4B34-A8F4-84DE76D98934}" destId="{D2561A1F-D82D-418C-B4B0-316E4682F648}" srcOrd="1" destOrd="0" presId="urn:microsoft.com/office/officeart/2005/8/layout/process2"/>
    <dgm:cxn modelId="{018111F9-EE95-4597-BD41-368D92439814}" srcId="{B0AD92F6-05BF-4863-9FB2-3BE4AA4E0449}" destId="{E055BE64-3158-4FE8-ACFE-66914F4DB0E4}" srcOrd="0" destOrd="0" parTransId="{4A375C3F-BACB-421C-A115-7A4DF6C55A43}" sibTransId="{89292855-E7AD-4B34-A8F4-84DE76D98934}"/>
    <dgm:cxn modelId="{5C73CA94-F225-4431-A277-74C76EC208AE}" type="presParOf" srcId="{850D9EC7-01CC-4A58-8FCC-BD3A1A9ED660}" destId="{32291298-9865-4B55-8FD7-997F71ADA4C5}" srcOrd="0" destOrd="0" presId="urn:microsoft.com/office/officeart/2005/8/layout/process2"/>
    <dgm:cxn modelId="{45A22867-E757-4A24-94FD-1AD2D6D06883}" type="presParOf" srcId="{850D9EC7-01CC-4A58-8FCC-BD3A1A9ED660}" destId="{01AB9DDB-E556-4978-8D38-65DCD10DC14A}" srcOrd="1" destOrd="0" presId="urn:microsoft.com/office/officeart/2005/8/layout/process2"/>
    <dgm:cxn modelId="{87116E31-8166-4901-9EBF-462CA80EDA33}" type="presParOf" srcId="{01AB9DDB-E556-4978-8D38-65DCD10DC14A}" destId="{D2561A1F-D82D-418C-B4B0-316E4682F648}" srcOrd="0" destOrd="0" presId="urn:microsoft.com/office/officeart/2005/8/layout/process2"/>
    <dgm:cxn modelId="{23914C85-2CDB-4649-8972-3119F48AFDC1}" type="presParOf" srcId="{850D9EC7-01CC-4A58-8FCC-BD3A1A9ED660}" destId="{4024CC11-AA76-44F6-A84C-2457692F355F}" srcOrd="2" destOrd="0" presId="urn:microsoft.com/office/officeart/2005/8/layout/process2"/>
    <dgm:cxn modelId="{A7FA68AD-A786-45EC-A5C6-346EA4A08928}" type="presParOf" srcId="{850D9EC7-01CC-4A58-8FCC-BD3A1A9ED660}" destId="{6B395E93-7E29-46F8-A926-B0DD0E573C13}" srcOrd="3" destOrd="0" presId="urn:microsoft.com/office/officeart/2005/8/layout/process2"/>
    <dgm:cxn modelId="{56397595-E309-4050-8A98-21C8FEA66AE5}" type="presParOf" srcId="{6B395E93-7E29-46F8-A926-B0DD0E573C13}" destId="{37C08CBB-E30F-4080-BC87-70537F0BD4BC}" srcOrd="0" destOrd="0" presId="urn:microsoft.com/office/officeart/2005/8/layout/process2"/>
    <dgm:cxn modelId="{6DFE44CE-6512-4CB3-B38A-2FABBE48CEF3}" type="presParOf" srcId="{850D9EC7-01CC-4A58-8FCC-BD3A1A9ED660}" destId="{16501DB5-C3B8-431A-82C8-6EF0E4834FDA}" srcOrd="4" destOrd="0" presId="urn:microsoft.com/office/officeart/2005/8/layout/process2"/>
    <dgm:cxn modelId="{5B295F21-9A5F-4AA2-8EC9-4D116FC6EF0C}" type="presParOf" srcId="{850D9EC7-01CC-4A58-8FCC-BD3A1A9ED660}" destId="{E501024C-3BC7-4D07-BE63-05F6C3364CA6}" srcOrd="5" destOrd="0" presId="urn:microsoft.com/office/officeart/2005/8/layout/process2"/>
    <dgm:cxn modelId="{7B1D0BFA-8009-473B-80E0-168BFB7547C4}" type="presParOf" srcId="{E501024C-3BC7-4D07-BE63-05F6C3364CA6}" destId="{9FEC6BA9-1736-4C7B-8119-934AE66CB5B7}" srcOrd="0" destOrd="0" presId="urn:microsoft.com/office/officeart/2005/8/layout/process2"/>
    <dgm:cxn modelId="{68ED8B01-7F9D-4394-84DF-385C021FDA58}" type="presParOf" srcId="{850D9EC7-01CC-4A58-8FCC-BD3A1A9ED660}" destId="{C3B56102-0117-4AC3-9210-80C2555A10E3}" srcOrd="6" destOrd="0" presId="urn:microsoft.com/office/officeart/2005/8/layout/process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B0AD92F6-05BF-4863-9FB2-3BE4AA4E0449}" type="doc">
      <dgm:prSet loTypeId="urn:microsoft.com/office/officeart/2005/8/layout/process2" loCatId="process" qsTypeId="urn:microsoft.com/office/officeart/2005/8/quickstyle/simple1" qsCatId="simple" csTypeId="urn:microsoft.com/office/officeart/2005/8/colors/accent2_2" csCatId="accent2" phldr="1"/>
      <dgm:spPr/>
    </dgm:pt>
    <dgm:pt modelId="{E055BE64-3158-4FE8-ACFE-66914F4DB0E4}">
      <dgm:prSet phldrT="[Text]" custT="1"/>
      <dgm:spPr/>
      <dgm:t>
        <a:bodyPr/>
        <a:lstStyle/>
        <a:p>
          <a:r>
            <a:rPr lang="en-SG" sz="1800" b="0">
              <a:solidFill>
                <a:schemeClr val="tx1"/>
              </a:solidFill>
            </a:rPr>
            <a:t>pd.read_csv()</a:t>
          </a:r>
          <a:endParaRPr lang="en-SG" sz="1800" b="0" dirty="0">
            <a:solidFill>
              <a:schemeClr val="tx1"/>
            </a:solidFill>
          </a:endParaRPr>
        </a:p>
      </dgm:t>
    </dgm:pt>
    <dgm:pt modelId="{4A375C3F-BACB-421C-A115-7A4DF6C55A43}" type="parTrans" cxnId="{018111F9-EE95-4597-BD41-368D92439814}">
      <dgm:prSet/>
      <dgm:spPr/>
      <dgm:t>
        <a:bodyPr/>
        <a:lstStyle/>
        <a:p>
          <a:endParaRPr lang="en-SG" sz="3200" b="0">
            <a:solidFill>
              <a:schemeClr val="tx1"/>
            </a:solidFill>
          </a:endParaRPr>
        </a:p>
      </dgm:t>
    </dgm:pt>
    <dgm:pt modelId="{89292855-E7AD-4B34-A8F4-84DE76D98934}" type="sibTrans" cxnId="{018111F9-EE95-4597-BD41-368D92439814}">
      <dgm:prSet custT="1"/>
      <dgm:spPr/>
      <dgm:t>
        <a:bodyPr/>
        <a:lstStyle/>
        <a:p>
          <a:endParaRPr lang="en-SG" sz="1200" b="0">
            <a:solidFill>
              <a:schemeClr val="tx1"/>
            </a:solidFill>
          </a:endParaRPr>
        </a:p>
      </dgm:t>
    </dgm:pt>
    <dgm:pt modelId="{CEC953CB-F69B-4557-B5B4-77EDA930AD89}">
      <dgm:prSet phldrT="[Text]" custT="1"/>
      <dgm:spPr/>
      <dgm:t>
        <a:bodyPr/>
        <a:lstStyle/>
        <a:p>
          <a:r>
            <a:rPr lang="en-US" sz="1800" b="0" i="0">
              <a:solidFill>
                <a:schemeClr val="tx1"/>
              </a:solidFill>
            </a:rPr>
            <a:t>sklearn.model_selection.train_test_split()</a:t>
          </a:r>
          <a:endParaRPr lang="en-SG" sz="1800" b="0" dirty="0">
            <a:solidFill>
              <a:schemeClr val="tx1"/>
            </a:solidFill>
          </a:endParaRPr>
        </a:p>
      </dgm:t>
    </dgm:pt>
    <dgm:pt modelId="{C78034D3-172F-4D6B-BA50-AEC7087BB42A}" type="parTrans" cxnId="{213890D4-68C4-4E06-86E9-429B4C60773D}">
      <dgm:prSet/>
      <dgm:spPr/>
      <dgm:t>
        <a:bodyPr/>
        <a:lstStyle/>
        <a:p>
          <a:endParaRPr lang="en-SG" sz="3200" b="0">
            <a:solidFill>
              <a:schemeClr val="tx1"/>
            </a:solidFill>
          </a:endParaRPr>
        </a:p>
      </dgm:t>
    </dgm:pt>
    <dgm:pt modelId="{62FD9AC1-0997-4318-8C1A-EDA9DE597075}" type="sibTrans" cxnId="{213890D4-68C4-4E06-86E9-429B4C60773D}">
      <dgm:prSet custT="1"/>
      <dgm:spPr/>
      <dgm:t>
        <a:bodyPr/>
        <a:lstStyle/>
        <a:p>
          <a:endParaRPr lang="en-SG" sz="1200" b="0">
            <a:solidFill>
              <a:schemeClr val="tx1"/>
            </a:solidFill>
          </a:endParaRPr>
        </a:p>
      </dgm:t>
    </dgm:pt>
    <dgm:pt modelId="{C839B40A-F8E1-4668-BD67-CF109AD9A8A2}">
      <dgm:prSet phldrT="[Text]" custT="1"/>
      <dgm:spPr/>
      <dgm:t>
        <a:bodyPr/>
        <a:lstStyle/>
        <a:p>
          <a:r>
            <a:rPr lang="en-SG" sz="1800" b="0">
              <a:solidFill>
                <a:schemeClr val="tx1"/>
              </a:solidFill>
            </a:rPr>
            <a:t>model.fit()</a:t>
          </a:r>
          <a:endParaRPr lang="en-SG" sz="1800" b="0" dirty="0">
            <a:solidFill>
              <a:schemeClr val="tx1"/>
            </a:solidFill>
          </a:endParaRPr>
        </a:p>
      </dgm:t>
    </dgm:pt>
    <dgm:pt modelId="{BF9C8266-3A83-4C3C-9C92-AA78AE2AE8B1}" type="parTrans" cxnId="{E66FF346-F326-4F19-A3E7-10631E429260}">
      <dgm:prSet/>
      <dgm:spPr/>
      <dgm:t>
        <a:bodyPr/>
        <a:lstStyle/>
        <a:p>
          <a:endParaRPr lang="en-SG" sz="3200" b="0">
            <a:solidFill>
              <a:schemeClr val="tx1"/>
            </a:solidFill>
          </a:endParaRPr>
        </a:p>
      </dgm:t>
    </dgm:pt>
    <dgm:pt modelId="{83BE1E90-523E-4D23-9B43-B88DE5B53BA5}" type="sibTrans" cxnId="{E66FF346-F326-4F19-A3E7-10631E429260}">
      <dgm:prSet custT="1"/>
      <dgm:spPr/>
      <dgm:t>
        <a:bodyPr/>
        <a:lstStyle/>
        <a:p>
          <a:endParaRPr lang="en-SG" sz="1200" b="0">
            <a:solidFill>
              <a:schemeClr val="tx1"/>
            </a:solidFill>
          </a:endParaRPr>
        </a:p>
      </dgm:t>
    </dgm:pt>
    <dgm:pt modelId="{D5804D63-33AF-47C5-AD69-0CE282F0F10F}">
      <dgm:prSet phldrT="[Text]" custT="1"/>
      <dgm:spPr/>
      <dgm:t>
        <a:bodyPr/>
        <a:lstStyle/>
        <a:p>
          <a:r>
            <a:rPr lang="en-SG" sz="1800" b="0" dirty="0" err="1">
              <a:solidFill>
                <a:schemeClr val="tx1"/>
              </a:solidFill>
            </a:rPr>
            <a:t>model.predict</a:t>
          </a:r>
          <a:r>
            <a:rPr lang="en-SG" sz="1800" b="0" dirty="0">
              <a:solidFill>
                <a:schemeClr val="tx1"/>
              </a:solidFill>
            </a:rPr>
            <a:t>()</a:t>
          </a:r>
        </a:p>
      </dgm:t>
    </dgm:pt>
    <dgm:pt modelId="{8CD240CA-242E-40B7-B282-4529B1D888D8}" type="parTrans" cxnId="{1E36EF96-C4F1-4E90-80A5-EB614F0CD215}">
      <dgm:prSet/>
      <dgm:spPr/>
      <dgm:t>
        <a:bodyPr/>
        <a:lstStyle/>
        <a:p>
          <a:endParaRPr lang="en-SG" sz="3200" b="0">
            <a:solidFill>
              <a:schemeClr val="tx1"/>
            </a:solidFill>
          </a:endParaRPr>
        </a:p>
      </dgm:t>
    </dgm:pt>
    <dgm:pt modelId="{F5549FCD-808D-4C28-A540-DE8897C9F667}" type="sibTrans" cxnId="{1E36EF96-C4F1-4E90-80A5-EB614F0CD215}">
      <dgm:prSet/>
      <dgm:spPr/>
      <dgm:t>
        <a:bodyPr/>
        <a:lstStyle/>
        <a:p>
          <a:endParaRPr lang="en-SG" sz="3200" b="0">
            <a:solidFill>
              <a:schemeClr val="tx1"/>
            </a:solidFill>
          </a:endParaRPr>
        </a:p>
      </dgm:t>
    </dgm:pt>
    <dgm:pt modelId="{850D9EC7-01CC-4A58-8FCC-BD3A1A9ED660}" type="pres">
      <dgm:prSet presAssocID="{B0AD92F6-05BF-4863-9FB2-3BE4AA4E0449}" presName="linearFlow" presStyleCnt="0">
        <dgm:presLayoutVars>
          <dgm:resizeHandles val="exact"/>
        </dgm:presLayoutVars>
      </dgm:prSet>
      <dgm:spPr/>
    </dgm:pt>
    <dgm:pt modelId="{32291298-9865-4B55-8FD7-997F71ADA4C5}" type="pres">
      <dgm:prSet presAssocID="{E055BE64-3158-4FE8-ACFE-66914F4DB0E4}" presName="node" presStyleLbl="node1" presStyleIdx="0" presStyleCnt="4">
        <dgm:presLayoutVars>
          <dgm:bulletEnabled val="1"/>
        </dgm:presLayoutVars>
      </dgm:prSet>
      <dgm:spPr/>
    </dgm:pt>
    <dgm:pt modelId="{01AB9DDB-E556-4978-8D38-65DCD10DC14A}" type="pres">
      <dgm:prSet presAssocID="{89292855-E7AD-4B34-A8F4-84DE76D98934}" presName="sibTrans" presStyleLbl="sibTrans2D1" presStyleIdx="0" presStyleCnt="3"/>
      <dgm:spPr/>
    </dgm:pt>
    <dgm:pt modelId="{D2561A1F-D82D-418C-B4B0-316E4682F648}" type="pres">
      <dgm:prSet presAssocID="{89292855-E7AD-4B34-A8F4-84DE76D98934}" presName="connectorText" presStyleLbl="sibTrans2D1" presStyleIdx="0" presStyleCnt="3"/>
      <dgm:spPr/>
    </dgm:pt>
    <dgm:pt modelId="{4024CC11-AA76-44F6-A84C-2457692F355F}" type="pres">
      <dgm:prSet presAssocID="{CEC953CB-F69B-4557-B5B4-77EDA930AD89}" presName="node" presStyleLbl="node1" presStyleIdx="1" presStyleCnt="4">
        <dgm:presLayoutVars>
          <dgm:bulletEnabled val="1"/>
        </dgm:presLayoutVars>
      </dgm:prSet>
      <dgm:spPr/>
    </dgm:pt>
    <dgm:pt modelId="{6B395E93-7E29-46F8-A926-B0DD0E573C13}" type="pres">
      <dgm:prSet presAssocID="{62FD9AC1-0997-4318-8C1A-EDA9DE597075}" presName="sibTrans" presStyleLbl="sibTrans2D1" presStyleIdx="1" presStyleCnt="3"/>
      <dgm:spPr/>
    </dgm:pt>
    <dgm:pt modelId="{37C08CBB-E30F-4080-BC87-70537F0BD4BC}" type="pres">
      <dgm:prSet presAssocID="{62FD9AC1-0997-4318-8C1A-EDA9DE597075}" presName="connectorText" presStyleLbl="sibTrans2D1" presStyleIdx="1" presStyleCnt="3"/>
      <dgm:spPr/>
    </dgm:pt>
    <dgm:pt modelId="{16501DB5-C3B8-431A-82C8-6EF0E4834FDA}" type="pres">
      <dgm:prSet presAssocID="{C839B40A-F8E1-4668-BD67-CF109AD9A8A2}" presName="node" presStyleLbl="node1" presStyleIdx="2" presStyleCnt="4">
        <dgm:presLayoutVars>
          <dgm:bulletEnabled val="1"/>
        </dgm:presLayoutVars>
      </dgm:prSet>
      <dgm:spPr/>
    </dgm:pt>
    <dgm:pt modelId="{E501024C-3BC7-4D07-BE63-05F6C3364CA6}" type="pres">
      <dgm:prSet presAssocID="{83BE1E90-523E-4D23-9B43-B88DE5B53BA5}" presName="sibTrans" presStyleLbl="sibTrans2D1" presStyleIdx="2" presStyleCnt="3"/>
      <dgm:spPr/>
    </dgm:pt>
    <dgm:pt modelId="{9FEC6BA9-1736-4C7B-8119-934AE66CB5B7}" type="pres">
      <dgm:prSet presAssocID="{83BE1E90-523E-4D23-9B43-B88DE5B53BA5}" presName="connectorText" presStyleLbl="sibTrans2D1" presStyleIdx="2" presStyleCnt="3"/>
      <dgm:spPr/>
    </dgm:pt>
    <dgm:pt modelId="{C3B56102-0117-4AC3-9210-80C2555A10E3}" type="pres">
      <dgm:prSet presAssocID="{D5804D63-33AF-47C5-AD69-0CE282F0F10F}" presName="node" presStyleLbl="node1" presStyleIdx="3" presStyleCnt="4">
        <dgm:presLayoutVars>
          <dgm:bulletEnabled val="1"/>
        </dgm:presLayoutVars>
      </dgm:prSet>
      <dgm:spPr/>
    </dgm:pt>
  </dgm:ptLst>
  <dgm:cxnLst>
    <dgm:cxn modelId="{77776E0C-3837-4272-B48A-9D185E9B511E}" type="presOf" srcId="{C839B40A-F8E1-4668-BD67-CF109AD9A8A2}" destId="{16501DB5-C3B8-431A-82C8-6EF0E4834FDA}" srcOrd="0" destOrd="0" presId="urn:microsoft.com/office/officeart/2005/8/layout/process2"/>
    <dgm:cxn modelId="{B19CD10E-82EF-4B01-9502-30BAD218637E}" type="presOf" srcId="{B0AD92F6-05BF-4863-9FB2-3BE4AA4E0449}" destId="{850D9EC7-01CC-4A58-8FCC-BD3A1A9ED660}" srcOrd="0" destOrd="0" presId="urn:microsoft.com/office/officeart/2005/8/layout/process2"/>
    <dgm:cxn modelId="{6EDDF91F-E546-4F90-AD11-899EB369EC23}" type="presOf" srcId="{62FD9AC1-0997-4318-8C1A-EDA9DE597075}" destId="{6B395E93-7E29-46F8-A926-B0DD0E573C13}" srcOrd="0" destOrd="0" presId="urn:microsoft.com/office/officeart/2005/8/layout/process2"/>
    <dgm:cxn modelId="{E5A4AC22-655E-4BC8-B624-66919334FC1A}" type="presOf" srcId="{89292855-E7AD-4B34-A8F4-84DE76D98934}" destId="{01AB9DDB-E556-4978-8D38-65DCD10DC14A}" srcOrd="0" destOrd="0" presId="urn:microsoft.com/office/officeart/2005/8/layout/process2"/>
    <dgm:cxn modelId="{EC73FB39-025A-4727-ACDB-4A5FFF0CAD68}" type="presOf" srcId="{CEC953CB-F69B-4557-B5B4-77EDA930AD89}" destId="{4024CC11-AA76-44F6-A84C-2457692F355F}" srcOrd="0" destOrd="0" presId="urn:microsoft.com/office/officeart/2005/8/layout/process2"/>
    <dgm:cxn modelId="{E66FF346-F326-4F19-A3E7-10631E429260}" srcId="{B0AD92F6-05BF-4863-9FB2-3BE4AA4E0449}" destId="{C839B40A-F8E1-4668-BD67-CF109AD9A8A2}" srcOrd="2" destOrd="0" parTransId="{BF9C8266-3A83-4C3C-9C92-AA78AE2AE8B1}" sibTransId="{83BE1E90-523E-4D23-9B43-B88DE5B53BA5}"/>
    <dgm:cxn modelId="{1E36EF96-C4F1-4E90-80A5-EB614F0CD215}" srcId="{B0AD92F6-05BF-4863-9FB2-3BE4AA4E0449}" destId="{D5804D63-33AF-47C5-AD69-0CE282F0F10F}" srcOrd="3" destOrd="0" parTransId="{8CD240CA-242E-40B7-B282-4529B1D888D8}" sibTransId="{F5549FCD-808D-4C28-A540-DE8897C9F667}"/>
    <dgm:cxn modelId="{73A85A99-1541-4F05-BE10-D85AD09A922F}" type="presOf" srcId="{E055BE64-3158-4FE8-ACFE-66914F4DB0E4}" destId="{32291298-9865-4B55-8FD7-997F71ADA4C5}" srcOrd="0" destOrd="0" presId="urn:microsoft.com/office/officeart/2005/8/layout/process2"/>
    <dgm:cxn modelId="{0DA7DAC2-3560-4A72-B859-7B2D41AEB9D5}" type="presOf" srcId="{83BE1E90-523E-4D23-9B43-B88DE5B53BA5}" destId="{E501024C-3BC7-4D07-BE63-05F6C3364CA6}" srcOrd="0" destOrd="0" presId="urn:microsoft.com/office/officeart/2005/8/layout/process2"/>
    <dgm:cxn modelId="{213890D4-68C4-4E06-86E9-429B4C60773D}" srcId="{B0AD92F6-05BF-4863-9FB2-3BE4AA4E0449}" destId="{CEC953CB-F69B-4557-B5B4-77EDA930AD89}" srcOrd="1" destOrd="0" parTransId="{C78034D3-172F-4D6B-BA50-AEC7087BB42A}" sibTransId="{62FD9AC1-0997-4318-8C1A-EDA9DE597075}"/>
    <dgm:cxn modelId="{5AE02CDF-832A-4996-BBA4-4A88BC304CCC}" type="presOf" srcId="{83BE1E90-523E-4D23-9B43-B88DE5B53BA5}" destId="{9FEC6BA9-1736-4C7B-8119-934AE66CB5B7}" srcOrd="1" destOrd="0" presId="urn:microsoft.com/office/officeart/2005/8/layout/process2"/>
    <dgm:cxn modelId="{9C16FAE9-9C2A-43DC-A475-DC39B4D3538B}" type="presOf" srcId="{62FD9AC1-0997-4318-8C1A-EDA9DE597075}" destId="{37C08CBB-E30F-4080-BC87-70537F0BD4BC}" srcOrd="1" destOrd="0" presId="urn:microsoft.com/office/officeart/2005/8/layout/process2"/>
    <dgm:cxn modelId="{E01F0CED-90CD-4BC7-A24F-3002F2E689D8}" type="presOf" srcId="{D5804D63-33AF-47C5-AD69-0CE282F0F10F}" destId="{C3B56102-0117-4AC3-9210-80C2555A10E3}" srcOrd="0" destOrd="0" presId="urn:microsoft.com/office/officeart/2005/8/layout/process2"/>
    <dgm:cxn modelId="{0541D9F6-C027-46F2-AE59-D85AECAF9376}" type="presOf" srcId="{89292855-E7AD-4B34-A8F4-84DE76D98934}" destId="{D2561A1F-D82D-418C-B4B0-316E4682F648}" srcOrd="1" destOrd="0" presId="urn:microsoft.com/office/officeart/2005/8/layout/process2"/>
    <dgm:cxn modelId="{018111F9-EE95-4597-BD41-368D92439814}" srcId="{B0AD92F6-05BF-4863-9FB2-3BE4AA4E0449}" destId="{E055BE64-3158-4FE8-ACFE-66914F4DB0E4}" srcOrd="0" destOrd="0" parTransId="{4A375C3F-BACB-421C-A115-7A4DF6C55A43}" sibTransId="{89292855-E7AD-4B34-A8F4-84DE76D98934}"/>
    <dgm:cxn modelId="{5C73CA94-F225-4431-A277-74C76EC208AE}" type="presParOf" srcId="{850D9EC7-01CC-4A58-8FCC-BD3A1A9ED660}" destId="{32291298-9865-4B55-8FD7-997F71ADA4C5}" srcOrd="0" destOrd="0" presId="urn:microsoft.com/office/officeart/2005/8/layout/process2"/>
    <dgm:cxn modelId="{45A22867-E757-4A24-94FD-1AD2D6D06883}" type="presParOf" srcId="{850D9EC7-01CC-4A58-8FCC-BD3A1A9ED660}" destId="{01AB9DDB-E556-4978-8D38-65DCD10DC14A}" srcOrd="1" destOrd="0" presId="urn:microsoft.com/office/officeart/2005/8/layout/process2"/>
    <dgm:cxn modelId="{87116E31-8166-4901-9EBF-462CA80EDA33}" type="presParOf" srcId="{01AB9DDB-E556-4978-8D38-65DCD10DC14A}" destId="{D2561A1F-D82D-418C-B4B0-316E4682F648}" srcOrd="0" destOrd="0" presId="urn:microsoft.com/office/officeart/2005/8/layout/process2"/>
    <dgm:cxn modelId="{23914C85-2CDB-4649-8972-3119F48AFDC1}" type="presParOf" srcId="{850D9EC7-01CC-4A58-8FCC-BD3A1A9ED660}" destId="{4024CC11-AA76-44F6-A84C-2457692F355F}" srcOrd="2" destOrd="0" presId="urn:microsoft.com/office/officeart/2005/8/layout/process2"/>
    <dgm:cxn modelId="{A7FA68AD-A786-45EC-A5C6-346EA4A08928}" type="presParOf" srcId="{850D9EC7-01CC-4A58-8FCC-BD3A1A9ED660}" destId="{6B395E93-7E29-46F8-A926-B0DD0E573C13}" srcOrd="3" destOrd="0" presId="urn:microsoft.com/office/officeart/2005/8/layout/process2"/>
    <dgm:cxn modelId="{56397595-E309-4050-8A98-21C8FEA66AE5}" type="presParOf" srcId="{6B395E93-7E29-46F8-A926-B0DD0E573C13}" destId="{37C08CBB-E30F-4080-BC87-70537F0BD4BC}" srcOrd="0" destOrd="0" presId="urn:microsoft.com/office/officeart/2005/8/layout/process2"/>
    <dgm:cxn modelId="{6DFE44CE-6512-4CB3-B38A-2FABBE48CEF3}" type="presParOf" srcId="{850D9EC7-01CC-4A58-8FCC-BD3A1A9ED660}" destId="{16501DB5-C3B8-431A-82C8-6EF0E4834FDA}" srcOrd="4" destOrd="0" presId="urn:microsoft.com/office/officeart/2005/8/layout/process2"/>
    <dgm:cxn modelId="{5B295F21-9A5F-4AA2-8EC9-4D116FC6EF0C}" type="presParOf" srcId="{850D9EC7-01CC-4A58-8FCC-BD3A1A9ED660}" destId="{E501024C-3BC7-4D07-BE63-05F6C3364CA6}" srcOrd="5" destOrd="0" presId="urn:microsoft.com/office/officeart/2005/8/layout/process2"/>
    <dgm:cxn modelId="{7B1D0BFA-8009-473B-80E0-168BFB7547C4}" type="presParOf" srcId="{E501024C-3BC7-4D07-BE63-05F6C3364CA6}" destId="{9FEC6BA9-1736-4C7B-8119-934AE66CB5B7}" srcOrd="0" destOrd="0" presId="urn:microsoft.com/office/officeart/2005/8/layout/process2"/>
    <dgm:cxn modelId="{68ED8B01-7F9D-4394-84DF-385C021FDA58}" type="presParOf" srcId="{850D9EC7-01CC-4A58-8FCC-BD3A1A9ED660}" destId="{C3B56102-0117-4AC3-9210-80C2555A10E3}" srcOrd="6" destOrd="0" presId="urn:microsoft.com/office/officeart/2005/8/layout/process2"/>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291298-9865-4B55-8FD7-997F71ADA4C5}">
      <dsp:nvSpPr>
        <dsp:cNvPr id="0" name=""/>
        <dsp:cNvSpPr/>
      </dsp:nvSpPr>
      <dsp:spPr>
        <a:xfrm>
          <a:off x="778094" y="1871"/>
          <a:ext cx="1570187" cy="69616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SG" sz="1800" kern="1200" dirty="0">
              <a:solidFill>
                <a:schemeClr val="tx1"/>
              </a:solidFill>
            </a:rPr>
            <a:t>Data Preparation </a:t>
          </a:r>
        </a:p>
      </dsp:txBody>
      <dsp:txXfrm>
        <a:off x="798484" y="22261"/>
        <a:ext cx="1529407" cy="655389"/>
      </dsp:txXfrm>
    </dsp:sp>
    <dsp:sp modelId="{01AB9DDB-E556-4978-8D38-65DCD10DC14A}">
      <dsp:nvSpPr>
        <dsp:cNvPr id="0" name=""/>
        <dsp:cNvSpPr/>
      </dsp:nvSpPr>
      <dsp:spPr>
        <a:xfrm rot="5400000">
          <a:off x="1432656" y="715444"/>
          <a:ext cx="261063" cy="31327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SG" sz="1300" kern="1200"/>
        </a:p>
      </dsp:txBody>
      <dsp:txXfrm rot="-5400000">
        <a:off x="1469205" y="741551"/>
        <a:ext cx="187966" cy="182744"/>
      </dsp:txXfrm>
    </dsp:sp>
    <dsp:sp modelId="{4024CC11-AA76-44F6-A84C-2457692F355F}">
      <dsp:nvSpPr>
        <dsp:cNvPr id="0" name=""/>
        <dsp:cNvSpPr/>
      </dsp:nvSpPr>
      <dsp:spPr>
        <a:xfrm>
          <a:off x="778094" y="1046125"/>
          <a:ext cx="1570187" cy="69616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SG" sz="1800" kern="1200" dirty="0">
              <a:solidFill>
                <a:schemeClr val="bg1"/>
              </a:solidFill>
            </a:rPr>
            <a:t>Data Splitting (Train/Test)</a:t>
          </a:r>
        </a:p>
      </dsp:txBody>
      <dsp:txXfrm>
        <a:off x="798484" y="1066515"/>
        <a:ext cx="1529407" cy="655389"/>
      </dsp:txXfrm>
    </dsp:sp>
    <dsp:sp modelId="{6B395E93-7E29-46F8-A926-B0DD0E573C13}">
      <dsp:nvSpPr>
        <dsp:cNvPr id="0" name=""/>
        <dsp:cNvSpPr/>
      </dsp:nvSpPr>
      <dsp:spPr>
        <a:xfrm rot="5400000">
          <a:off x="1432656" y="1759698"/>
          <a:ext cx="261063" cy="31327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SG" sz="1300" kern="1200"/>
        </a:p>
      </dsp:txBody>
      <dsp:txXfrm rot="-5400000">
        <a:off x="1469205" y="1785805"/>
        <a:ext cx="187966" cy="182744"/>
      </dsp:txXfrm>
    </dsp:sp>
    <dsp:sp modelId="{16501DB5-C3B8-431A-82C8-6EF0E4834FDA}">
      <dsp:nvSpPr>
        <dsp:cNvPr id="0" name=""/>
        <dsp:cNvSpPr/>
      </dsp:nvSpPr>
      <dsp:spPr>
        <a:xfrm>
          <a:off x="778094" y="2090378"/>
          <a:ext cx="1570187" cy="69616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SG" sz="1800" kern="1200" dirty="0"/>
            <a:t>Model Training</a:t>
          </a:r>
        </a:p>
      </dsp:txBody>
      <dsp:txXfrm>
        <a:off x="798484" y="2110768"/>
        <a:ext cx="1529407" cy="655389"/>
      </dsp:txXfrm>
    </dsp:sp>
    <dsp:sp modelId="{E501024C-3BC7-4D07-BE63-05F6C3364CA6}">
      <dsp:nvSpPr>
        <dsp:cNvPr id="0" name=""/>
        <dsp:cNvSpPr/>
      </dsp:nvSpPr>
      <dsp:spPr>
        <a:xfrm rot="5400000">
          <a:off x="1432656" y="2803952"/>
          <a:ext cx="261063" cy="31327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SG" sz="1300" kern="1200"/>
        </a:p>
      </dsp:txBody>
      <dsp:txXfrm rot="-5400000">
        <a:off x="1469205" y="2830059"/>
        <a:ext cx="187966" cy="182744"/>
      </dsp:txXfrm>
    </dsp:sp>
    <dsp:sp modelId="{C3B56102-0117-4AC3-9210-80C2555A10E3}">
      <dsp:nvSpPr>
        <dsp:cNvPr id="0" name=""/>
        <dsp:cNvSpPr/>
      </dsp:nvSpPr>
      <dsp:spPr>
        <a:xfrm>
          <a:off x="778094" y="3134632"/>
          <a:ext cx="1570187" cy="69616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SG" sz="1800" kern="1200" dirty="0"/>
            <a:t>Model Evaluation </a:t>
          </a:r>
        </a:p>
      </dsp:txBody>
      <dsp:txXfrm>
        <a:off x="798484" y="3155022"/>
        <a:ext cx="1529407" cy="65538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291298-9865-4B55-8FD7-997F71ADA4C5}">
      <dsp:nvSpPr>
        <dsp:cNvPr id="0" name=""/>
        <dsp:cNvSpPr/>
      </dsp:nvSpPr>
      <dsp:spPr>
        <a:xfrm>
          <a:off x="778094" y="1871"/>
          <a:ext cx="1570187" cy="69616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SG" sz="1800" kern="1200" dirty="0"/>
            <a:t>Data Preparation </a:t>
          </a:r>
        </a:p>
      </dsp:txBody>
      <dsp:txXfrm>
        <a:off x="798484" y="22261"/>
        <a:ext cx="1529407" cy="655389"/>
      </dsp:txXfrm>
    </dsp:sp>
    <dsp:sp modelId="{01AB9DDB-E556-4978-8D38-65DCD10DC14A}">
      <dsp:nvSpPr>
        <dsp:cNvPr id="0" name=""/>
        <dsp:cNvSpPr/>
      </dsp:nvSpPr>
      <dsp:spPr>
        <a:xfrm rot="5400000">
          <a:off x="1432656" y="715444"/>
          <a:ext cx="261063" cy="31327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SG" sz="1300" kern="1200"/>
        </a:p>
      </dsp:txBody>
      <dsp:txXfrm rot="-5400000">
        <a:off x="1469205" y="741551"/>
        <a:ext cx="187966" cy="182744"/>
      </dsp:txXfrm>
    </dsp:sp>
    <dsp:sp modelId="{4024CC11-AA76-44F6-A84C-2457692F355F}">
      <dsp:nvSpPr>
        <dsp:cNvPr id="0" name=""/>
        <dsp:cNvSpPr/>
      </dsp:nvSpPr>
      <dsp:spPr>
        <a:xfrm>
          <a:off x="778094" y="1046125"/>
          <a:ext cx="1570187" cy="69616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SG" sz="1800" kern="1200" dirty="0">
              <a:solidFill>
                <a:schemeClr val="tx1"/>
              </a:solidFill>
            </a:rPr>
            <a:t>Data Splitting (Train/Test)</a:t>
          </a:r>
        </a:p>
      </dsp:txBody>
      <dsp:txXfrm>
        <a:off x="798484" y="1066515"/>
        <a:ext cx="1529407" cy="655389"/>
      </dsp:txXfrm>
    </dsp:sp>
    <dsp:sp modelId="{6B395E93-7E29-46F8-A926-B0DD0E573C13}">
      <dsp:nvSpPr>
        <dsp:cNvPr id="0" name=""/>
        <dsp:cNvSpPr/>
      </dsp:nvSpPr>
      <dsp:spPr>
        <a:xfrm rot="5400000">
          <a:off x="1432656" y="1759698"/>
          <a:ext cx="261063" cy="31327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SG" sz="1300" kern="1200"/>
        </a:p>
      </dsp:txBody>
      <dsp:txXfrm rot="-5400000">
        <a:off x="1469205" y="1785805"/>
        <a:ext cx="187966" cy="182744"/>
      </dsp:txXfrm>
    </dsp:sp>
    <dsp:sp modelId="{16501DB5-C3B8-431A-82C8-6EF0E4834FDA}">
      <dsp:nvSpPr>
        <dsp:cNvPr id="0" name=""/>
        <dsp:cNvSpPr/>
      </dsp:nvSpPr>
      <dsp:spPr>
        <a:xfrm>
          <a:off x="778094" y="2090378"/>
          <a:ext cx="1570187" cy="69616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SG" sz="1800" kern="1200" dirty="0"/>
            <a:t>Model Training</a:t>
          </a:r>
        </a:p>
      </dsp:txBody>
      <dsp:txXfrm>
        <a:off x="798484" y="2110768"/>
        <a:ext cx="1529407" cy="655389"/>
      </dsp:txXfrm>
    </dsp:sp>
    <dsp:sp modelId="{E501024C-3BC7-4D07-BE63-05F6C3364CA6}">
      <dsp:nvSpPr>
        <dsp:cNvPr id="0" name=""/>
        <dsp:cNvSpPr/>
      </dsp:nvSpPr>
      <dsp:spPr>
        <a:xfrm rot="5400000">
          <a:off x="1432656" y="2803952"/>
          <a:ext cx="261063" cy="31327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SG" sz="1300" kern="1200"/>
        </a:p>
      </dsp:txBody>
      <dsp:txXfrm rot="-5400000">
        <a:off x="1469205" y="2830059"/>
        <a:ext cx="187966" cy="182744"/>
      </dsp:txXfrm>
    </dsp:sp>
    <dsp:sp modelId="{C3B56102-0117-4AC3-9210-80C2555A10E3}">
      <dsp:nvSpPr>
        <dsp:cNvPr id="0" name=""/>
        <dsp:cNvSpPr/>
      </dsp:nvSpPr>
      <dsp:spPr>
        <a:xfrm>
          <a:off x="778094" y="3134632"/>
          <a:ext cx="1570187" cy="69616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SG" sz="1800" kern="1200" dirty="0"/>
            <a:t>Model Evaluation </a:t>
          </a:r>
        </a:p>
      </dsp:txBody>
      <dsp:txXfrm>
        <a:off x="798484" y="3155022"/>
        <a:ext cx="1529407" cy="65538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291298-9865-4B55-8FD7-997F71ADA4C5}">
      <dsp:nvSpPr>
        <dsp:cNvPr id="0" name=""/>
        <dsp:cNvSpPr/>
      </dsp:nvSpPr>
      <dsp:spPr>
        <a:xfrm>
          <a:off x="778094" y="1871"/>
          <a:ext cx="1570187" cy="69616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SG" sz="1800" kern="1200" dirty="0"/>
            <a:t>Data Preparation </a:t>
          </a:r>
        </a:p>
      </dsp:txBody>
      <dsp:txXfrm>
        <a:off x="798484" y="22261"/>
        <a:ext cx="1529407" cy="655389"/>
      </dsp:txXfrm>
    </dsp:sp>
    <dsp:sp modelId="{01AB9DDB-E556-4978-8D38-65DCD10DC14A}">
      <dsp:nvSpPr>
        <dsp:cNvPr id="0" name=""/>
        <dsp:cNvSpPr/>
      </dsp:nvSpPr>
      <dsp:spPr>
        <a:xfrm rot="5400000">
          <a:off x="1432656" y="715444"/>
          <a:ext cx="261063" cy="31327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SG" sz="1300" kern="1200"/>
        </a:p>
      </dsp:txBody>
      <dsp:txXfrm rot="-5400000">
        <a:off x="1469205" y="741551"/>
        <a:ext cx="187966" cy="182744"/>
      </dsp:txXfrm>
    </dsp:sp>
    <dsp:sp modelId="{4024CC11-AA76-44F6-A84C-2457692F355F}">
      <dsp:nvSpPr>
        <dsp:cNvPr id="0" name=""/>
        <dsp:cNvSpPr/>
      </dsp:nvSpPr>
      <dsp:spPr>
        <a:xfrm>
          <a:off x="778094" y="1046125"/>
          <a:ext cx="1570187" cy="69616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SG" sz="1800" kern="1200" dirty="0"/>
            <a:t>Data Splitting (Train/Test)</a:t>
          </a:r>
        </a:p>
      </dsp:txBody>
      <dsp:txXfrm>
        <a:off x="798484" y="1066515"/>
        <a:ext cx="1529407" cy="655389"/>
      </dsp:txXfrm>
    </dsp:sp>
    <dsp:sp modelId="{6B395E93-7E29-46F8-A926-B0DD0E573C13}">
      <dsp:nvSpPr>
        <dsp:cNvPr id="0" name=""/>
        <dsp:cNvSpPr/>
      </dsp:nvSpPr>
      <dsp:spPr>
        <a:xfrm rot="5400000">
          <a:off x="1432656" y="1759698"/>
          <a:ext cx="261063" cy="31327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SG" sz="1300" kern="1200"/>
        </a:p>
      </dsp:txBody>
      <dsp:txXfrm rot="-5400000">
        <a:off x="1469205" y="1785805"/>
        <a:ext cx="187966" cy="182744"/>
      </dsp:txXfrm>
    </dsp:sp>
    <dsp:sp modelId="{16501DB5-C3B8-431A-82C8-6EF0E4834FDA}">
      <dsp:nvSpPr>
        <dsp:cNvPr id="0" name=""/>
        <dsp:cNvSpPr/>
      </dsp:nvSpPr>
      <dsp:spPr>
        <a:xfrm>
          <a:off x="778094" y="2090378"/>
          <a:ext cx="1570187" cy="69616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SG" sz="1800" kern="1200">
              <a:solidFill>
                <a:schemeClr val="tx1"/>
              </a:solidFill>
            </a:rPr>
            <a:t>Model Training</a:t>
          </a:r>
          <a:endParaRPr lang="en-SG" sz="1800" kern="1200" dirty="0">
            <a:solidFill>
              <a:schemeClr val="tx1"/>
            </a:solidFill>
          </a:endParaRPr>
        </a:p>
      </dsp:txBody>
      <dsp:txXfrm>
        <a:off x="798484" y="2110768"/>
        <a:ext cx="1529407" cy="655389"/>
      </dsp:txXfrm>
    </dsp:sp>
    <dsp:sp modelId="{E501024C-3BC7-4D07-BE63-05F6C3364CA6}">
      <dsp:nvSpPr>
        <dsp:cNvPr id="0" name=""/>
        <dsp:cNvSpPr/>
      </dsp:nvSpPr>
      <dsp:spPr>
        <a:xfrm rot="5400000">
          <a:off x="1432656" y="2803952"/>
          <a:ext cx="261063" cy="31327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SG" sz="1300" kern="1200"/>
        </a:p>
      </dsp:txBody>
      <dsp:txXfrm rot="-5400000">
        <a:off x="1469205" y="2830059"/>
        <a:ext cx="187966" cy="182744"/>
      </dsp:txXfrm>
    </dsp:sp>
    <dsp:sp modelId="{C3B56102-0117-4AC3-9210-80C2555A10E3}">
      <dsp:nvSpPr>
        <dsp:cNvPr id="0" name=""/>
        <dsp:cNvSpPr/>
      </dsp:nvSpPr>
      <dsp:spPr>
        <a:xfrm>
          <a:off x="778094" y="3134632"/>
          <a:ext cx="1570187" cy="69616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SG" sz="1800" kern="1200" dirty="0"/>
            <a:t>Model Evaluation </a:t>
          </a:r>
        </a:p>
      </dsp:txBody>
      <dsp:txXfrm>
        <a:off x="798484" y="3155022"/>
        <a:ext cx="1529407" cy="65538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291298-9865-4B55-8FD7-997F71ADA4C5}">
      <dsp:nvSpPr>
        <dsp:cNvPr id="0" name=""/>
        <dsp:cNvSpPr/>
      </dsp:nvSpPr>
      <dsp:spPr>
        <a:xfrm>
          <a:off x="778094" y="1871"/>
          <a:ext cx="1570187" cy="69616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SG" sz="1800" kern="1200" dirty="0"/>
            <a:t>Data Preparation </a:t>
          </a:r>
        </a:p>
      </dsp:txBody>
      <dsp:txXfrm>
        <a:off x="798484" y="22261"/>
        <a:ext cx="1529407" cy="655389"/>
      </dsp:txXfrm>
    </dsp:sp>
    <dsp:sp modelId="{01AB9DDB-E556-4978-8D38-65DCD10DC14A}">
      <dsp:nvSpPr>
        <dsp:cNvPr id="0" name=""/>
        <dsp:cNvSpPr/>
      </dsp:nvSpPr>
      <dsp:spPr>
        <a:xfrm rot="5400000">
          <a:off x="1432656" y="715444"/>
          <a:ext cx="261063" cy="31327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SG" sz="1300" kern="1200"/>
        </a:p>
      </dsp:txBody>
      <dsp:txXfrm rot="-5400000">
        <a:off x="1469205" y="741551"/>
        <a:ext cx="187966" cy="182744"/>
      </dsp:txXfrm>
    </dsp:sp>
    <dsp:sp modelId="{4024CC11-AA76-44F6-A84C-2457692F355F}">
      <dsp:nvSpPr>
        <dsp:cNvPr id="0" name=""/>
        <dsp:cNvSpPr/>
      </dsp:nvSpPr>
      <dsp:spPr>
        <a:xfrm>
          <a:off x="778094" y="1046125"/>
          <a:ext cx="1570187" cy="69616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SG" sz="1800" kern="1200" dirty="0"/>
            <a:t>Data Splitting (Train/Test)</a:t>
          </a:r>
        </a:p>
      </dsp:txBody>
      <dsp:txXfrm>
        <a:off x="798484" y="1066515"/>
        <a:ext cx="1529407" cy="655389"/>
      </dsp:txXfrm>
    </dsp:sp>
    <dsp:sp modelId="{6B395E93-7E29-46F8-A926-B0DD0E573C13}">
      <dsp:nvSpPr>
        <dsp:cNvPr id="0" name=""/>
        <dsp:cNvSpPr/>
      </dsp:nvSpPr>
      <dsp:spPr>
        <a:xfrm rot="5400000">
          <a:off x="1432656" y="1759698"/>
          <a:ext cx="261063" cy="31327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SG" sz="1300" kern="1200"/>
        </a:p>
      </dsp:txBody>
      <dsp:txXfrm rot="-5400000">
        <a:off x="1469205" y="1785805"/>
        <a:ext cx="187966" cy="182744"/>
      </dsp:txXfrm>
    </dsp:sp>
    <dsp:sp modelId="{16501DB5-C3B8-431A-82C8-6EF0E4834FDA}">
      <dsp:nvSpPr>
        <dsp:cNvPr id="0" name=""/>
        <dsp:cNvSpPr/>
      </dsp:nvSpPr>
      <dsp:spPr>
        <a:xfrm>
          <a:off x="778094" y="2090378"/>
          <a:ext cx="1570187" cy="69616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SG" sz="1800" kern="1200">
              <a:solidFill>
                <a:schemeClr val="tx1"/>
              </a:solidFill>
            </a:rPr>
            <a:t>Model Training</a:t>
          </a:r>
          <a:endParaRPr lang="en-SG" sz="1800" kern="1200" dirty="0">
            <a:solidFill>
              <a:schemeClr val="tx1"/>
            </a:solidFill>
          </a:endParaRPr>
        </a:p>
      </dsp:txBody>
      <dsp:txXfrm>
        <a:off x="798484" y="2110768"/>
        <a:ext cx="1529407" cy="655389"/>
      </dsp:txXfrm>
    </dsp:sp>
    <dsp:sp modelId="{E501024C-3BC7-4D07-BE63-05F6C3364CA6}">
      <dsp:nvSpPr>
        <dsp:cNvPr id="0" name=""/>
        <dsp:cNvSpPr/>
      </dsp:nvSpPr>
      <dsp:spPr>
        <a:xfrm rot="5400000">
          <a:off x="1432656" y="2803952"/>
          <a:ext cx="261063" cy="31327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SG" sz="1300" kern="1200"/>
        </a:p>
      </dsp:txBody>
      <dsp:txXfrm rot="-5400000">
        <a:off x="1469205" y="2830059"/>
        <a:ext cx="187966" cy="182744"/>
      </dsp:txXfrm>
    </dsp:sp>
    <dsp:sp modelId="{C3B56102-0117-4AC3-9210-80C2555A10E3}">
      <dsp:nvSpPr>
        <dsp:cNvPr id="0" name=""/>
        <dsp:cNvSpPr/>
      </dsp:nvSpPr>
      <dsp:spPr>
        <a:xfrm>
          <a:off x="778094" y="3134632"/>
          <a:ext cx="1570187" cy="69616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SG" sz="1800" kern="1200" dirty="0"/>
            <a:t>Model Evaluation </a:t>
          </a:r>
        </a:p>
      </dsp:txBody>
      <dsp:txXfrm>
        <a:off x="798484" y="3155022"/>
        <a:ext cx="1529407" cy="65538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291298-9865-4B55-8FD7-997F71ADA4C5}">
      <dsp:nvSpPr>
        <dsp:cNvPr id="0" name=""/>
        <dsp:cNvSpPr/>
      </dsp:nvSpPr>
      <dsp:spPr>
        <a:xfrm>
          <a:off x="860947" y="1813"/>
          <a:ext cx="1562195" cy="674632"/>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SG" sz="1800" kern="1200" dirty="0"/>
            <a:t>Data Preparation </a:t>
          </a:r>
        </a:p>
      </dsp:txBody>
      <dsp:txXfrm>
        <a:off x="880706" y="21572"/>
        <a:ext cx="1522677" cy="635114"/>
      </dsp:txXfrm>
    </dsp:sp>
    <dsp:sp modelId="{01AB9DDB-E556-4978-8D38-65DCD10DC14A}">
      <dsp:nvSpPr>
        <dsp:cNvPr id="0" name=""/>
        <dsp:cNvSpPr/>
      </dsp:nvSpPr>
      <dsp:spPr>
        <a:xfrm rot="5400000">
          <a:off x="1515551" y="693311"/>
          <a:ext cx="252987" cy="30358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SG" sz="1300" kern="1200"/>
        </a:p>
      </dsp:txBody>
      <dsp:txXfrm rot="-5400000">
        <a:off x="1550970" y="718609"/>
        <a:ext cx="182150" cy="177091"/>
      </dsp:txXfrm>
    </dsp:sp>
    <dsp:sp modelId="{4024CC11-AA76-44F6-A84C-2457692F355F}">
      <dsp:nvSpPr>
        <dsp:cNvPr id="0" name=""/>
        <dsp:cNvSpPr/>
      </dsp:nvSpPr>
      <dsp:spPr>
        <a:xfrm>
          <a:off x="860947" y="1013762"/>
          <a:ext cx="1562195" cy="674632"/>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SG" sz="1800" kern="1200" dirty="0"/>
            <a:t>Data Splitting (Train/Test)</a:t>
          </a:r>
        </a:p>
      </dsp:txBody>
      <dsp:txXfrm>
        <a:off x="880706" y="1033521"/>
        <a:ext cx="1522677" cy="635114"/>
      </dsp:txXfrm>
    </dsp:sp>
    <dsp:sp modelId="{6B395E93-7E29-46F8-A926-B0DD0E573C13}">
      <dsp:nvSpPr>
        <dsp:cNvPr id="0" name=""/>
        <dsp:cNvSpPr/>
      </dsp:nvSpPr>
      <dsp:spPr>
        <a:xfrm rot="5400000">
          <a:off x="1515551" y="1705260"/>
          <a:ext cx="252987" cy="30358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SG" sz="1300" kern="1200"/>
        </a:p>
      </dsp:txBody>
      <dsp:txXfrm rot="-5400000">
        <a:off x="1550970" y="1730558"/>
        <a:ext cx="182150" cy="177091"/>
      </dsp:txXfrm>
    </dsp:sp>
    <dsp:sp modelId="{16501DB5-C3B8-431A-82C8-6EF0E4834FDA}">
      <dsp:nvSpPr>
        <dsp:cNvPr id="0" name=""/>
        <dsp:cNvSpPr/>
      </dsp:nvSpPr>
      <dsp:spPr>
        <a:xfrm>
          <a:off x="860947" y="2025711"/>
          <a:ext cx="1562195" cy="674632"/>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SG" sz="1800" kern="1200" dirty="0">
              <a:solidFill>
                <a:schemeClr val="bg1"/>
              </a:solidFill>
            </a:rPr>
            <a:t>Model Training</a:t>
          </a:r>
        </a:p>
      </dsp:txBody>
      <dsp:txXfrm>
        <a:off x="880706" y="2045470"/>
        <a:ext cx="1522677" cy="635114"/>
      </dsp:txXfrm>
    </dsp:sp>
    <dsp:sp modelId="{E501024C-3BC7-4D07-BE63-05F6C3364CA6}">
      <dsp:nvSpPr>
        <dsp:cNvPr id="0" name=""/>
        <dsp:cNvSpPr/>
      </dsp:nvSpPr>
      <dsp:spPr>
        <a:xfrm rot="5400000">
          <a:off x="1515551" y="2717209"/>
          <a:ext cx="252987" cy="30358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SG" sz="1300" kern="1200"/>
        </a:p>
      </dsp:txBody>
      <dsp:txXfrm rot="-5400000">
        <a:off x="1550970" y="2742507"/>
        <a:ext cx="182150" cy="177091"/>
      </dsp:txXfrm>
    </dsp:sp>
    <dsp:sp modelId="{C3B56102-0117-4AC3-9210-80C2555A10E3}">
      <dsp:nvSpPr>
        <dsp:cNvPr id="0" name=""/>
        <dsp:cNvSpPr/>
      </dsp:nvSpPr>
      <dsp:spPr>
        <a:xfrm>
          <a:off x="860947" y="3037659"/>
          <a:ext cx="1562195" cy="674632"/>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SG" sz="1800" kern="1200" dirty="0">
              <a:solidFill>
                <a:schemeClr val="tx1"/>
              </a:solidFill>
            </a:rPr>
            <a:t>Model Evaluation </a:t>
          </a:r>
        </a:p>
      </dsp:txBody>
      <dsp:txXfrm>
        <a:off x="880706" y="3057418"/>
        <a:ext cx="1522677" cy="63511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291298-9865-4B55-8FD7-997F71ADA4C5}">
      <dsp:nvSpPr>
        <dsp:cNvPr id="0" name=""/>
        <dsp:cNvSpPr/>
      </dsp:nvSpPr>
      <dsp:spPr>
        <a:xfrm>
          <a:off x="860947" y="1813"/>
          <a:ext cx="1562195" cy="674632"/>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SG" sz="1800" kern="1200" dirty="0"/>
            <a:t>Data Preparation </a:t>
          </a:r>
        </a:p>
      </dsp:txBody>
      <dsp:txXfrm>
        <a:off x="880706" y="21572"/>
        <a:ext cx="1522677" cy="635114"/>
      </dsp:txXfrm>
    </dsp:sp>
    <dsp:sp modelId="{01AB9DDB-E556-4978-8D38-65DCD10DC14A}">
      <dsp:nvSpPr>
        <dsp:cNvPr id="0" name=""/>
        <dsp:cNvSpPr/>
      </dsp:nvSpPr>
      <dsp:spPr>
        <a:xfrm rot="5400000">
          <a:off x="1515551" y="693311"/>
          <a:ext cx="252987" cy="30358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SG" sz="1300" kern="1200"/>
        </a:p>
      </dsp:txBody>
      <dsp:txXfrm rot="-5400000">
        <a:off x="1550970" y="718609"/>
        <a:ext cx="182150" cy="177091"/>
      </dsp:txXfrm>
    </dsp:sp>
    <dsp:sp modelId="{4024CC11-AA76-44F6-A84C-2457692F355F}">
      <dsp:nvSpPr>
        <dsp:cNvPr id="0" name=""/>
        <dsp:cNvSpPr/>
      </dsp:nvSpPr>
      <dsp:spPr>
        <a:xfrm>
          <a:off x="860947" y="1013762"/>
          <a:ext cx="1562195" cy="674632"/>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SG" sz="1800" kern="1200" dirty="0"/>
            <a:t>Data Splitting (Train/Test)</a:t>
          </a:r>
        </a:p>
      </dsp:txBody>
      <dsp:txXfrm>
        <a:off x="880706" y="1033521"/>
        <a:ext cx="1522677" cy="635114"/>
      </dsp:txXfrm>
    </dsp:sp>
    <dsp:sp modelId="{6B395E93-7E29-46F8-A926-B0DD0E573C13}">
      <dsp:nvSpPr>
        <dsp:cNvPr id="0" name=""/>
        <dsp:cNvSpPr/>
      </dsp:nvSpPr>
      <dsp:spPr>
        <a:xfrm rot="5400000">
          <a:off x="1515551" y="1705260"/>
          <a:ext cx="252987" cy="30358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SG" sz="1300" kern="1200"/>
        </a:p>
      </dsp:txBody>
      <dsp:txXfrm rot="-5400000">
        <a:off x="1550970" y="1730558"/>
        <a:ext cx="182150" cy="177091"/>
      </dsp:txXfrm>
    </dsp:sp>
    <dsp:sp modelId="{16501DB5-C3B8-431A-82C8-6EF0E4834FDA}">
      <dsp:nvSpPr>
        <dsp:cNvPr id="0" name=""/>
        <dsp:cNvSpPr/>
      </dsp:nvSpPr>
      <dsp:spPr>
        <a:xfrm>
          <a:off x="860947" y="2025711"/>
          <a:ext cx="1562195" cy="674632"/>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SG" sz="1800" kern="1200" dirty="0">
              <a:solidFill>
                <a:schemeClr val="bg1"/>
              </a:solidFill>
            </a:rPr>
            <a:t>Model Training</a:t>
          </a:r>
        </a:p>
      </dsp:txBody>
      <dsp:txXfrm>
        <a:off x="880706" y="2045470"/>
        <a:ext cx="1522677" cy="635114"/>
      </dsp:txXfrm>
    </dsp:sp>
    <dsp:sp modelId="{E501024C-3BC7-4D07-BE63-05F6C3364CA6}">
      <dsp:nvSpPr>
        <dsp:cNvPr id="0" name=""/>
        <dsp:cNvSpPr/>
      </dsp:nvSpPr>
      <dsp:spPr>
        <a:xfrm rot="5400000">
          <a:off x="1515551" y="2717209"/>
          <a:ext cx="252987" cy="30358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SG" sz="1300" kern="1200"/>
        </a:p>
      </dsp:txBody>
      <dsp:txXfrm rot="-5400000">
        <a:off x="1550970" y="2742507"/>
        <a:ext cx="182150" cy="177091"/>
      </dsp:txXfrm>
    </dsp:sp>
    <dsp:sp modelId="{C3B56102-0117-4AC3-9210-80C2555A10E3}">
      <dsp:nvSpPr>
        <dsp:cNvPr id="0" name=""/>
        <dsp:cNvSpPr/>
      </dsp:nvSpPr>
      <dsp:spPr>
        <a:xfrm>
          <a:off x="860947" y="3037659"/>
          <a:ext cx="1562195" cy="674632"/>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SG" sz="1800" kern="1200" dirty="0">
              <a:solidFill>
                <a:schemeClr val="tx1"/>
              </a:solidFill>
            </a:rPr>
            <a:t>Model Evaluation </a:t>
          </a:r>
        </a:p>
      </dsp:txBody>
      <dsp:txXfrm>
        <a:off x="880706" y="3057418"/>
        <a:ext cx="1522677" cy="635114"/>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291298-9865-4B55-8FD7-997F71ADA4C5}">
      <dsp:nvSpPr>
        <dsp:cNvPr id="0" name=""/>
        <dsp:cNvSpPr/>
      </dsp:nvSpPr>
      <dsp:spPr>
        <a:xfrm>
          <a:off x="834200" y="1737"/>
          <a:ext cx="1457975" cy="646417"/>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SG" sz="1700" kern="1200" dirty="0"/>
            <a:t>Data Preparation </a:t>
          </a:r>
        </a:p>
      </dsp:txBody>
      <dsp:txXfrm>
        <a:off x="853133" y="20670"/>
        <a:ext cx="1420109" cy="608551"/>
      </dsp:txXfrm>
    </dsp:sp>
    <dsp:sp modelId="{01AB9DDB-E556-4978-8D38-65DCD10DC14A}">
      <dsp:nvSpPr>
        <dsp:cNvPr id="0" name=""/>
        <dsp:cNvSpPr/>
      </dsp:nvSpPr>
      <dsp:spPr>
        <a:xfrm rot="5400000">
          <a:off x="1441985" y="664315"/>
          <a:ext cx="242406" cy="2908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SG" sz="1200" kern="1200"/>
        </a:p>
      </dsp:txBody>
      <dsp:txXfrm rot="-5400000">
        <a:off x="1475922" y="688555"/>
        <a:ext cx="174533" cy="169684"/>
      </dsp:txXfrm>
    </dsp:sp>
    <dsp:sp modelId="{4024CC11-AA76-44F6-A84C-2457692F355F}">
      <dsp:nvSpPr>
        <dsp:cNvPr id="0" name=""/>
        <dsp:cNvSpPr/>
      </dsp:nvSpPr>
      <dsp:spPr>
        <a:xfrm>
          <a:off x="834200" y="971364"/>
          <a:ext cx="1457975" cy="646417"/>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SG" sz="1700" kern="1200" dirty="0"/>
            <a:t>Data Splitting (Train/Test)</a:t>
          </a:r>
        </a:p>
      </dsp:txBody>
      <dsp:txXfrm>
        <a:off x="853133" y="990297"/>
        <a:ext cx="1420109" cy="608551"/>
      </dsp:txXfrm>
    </dsp:sp>
    <dsp:sp modelId="{6B395E93-7E29-46F8-A926-B0DD0E573C13}">
      <dsp:nvSpPr>
        <dsp:cNvPr id="0" name=""/>
        <dsp:cNvSpPr/>
      </dsp:nvSpPr>
      <dsp:spPr>
        <a:xfrm rot="5400000">
          <a:off x="1441985" y="1633942"/>
          <a:ext cx="242406" cy="2908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SG" sz="1200" kern="1200"/>
        </a:p>
      </dsp:txBody>
      <dsp:txXfrm rot="-5400000">
        <a:off x="1475922" y="1658182"/>
        <a:ext cx="174533" cy="169684"/>
      </dsp:txXfrm>
    </dsp:sp>
    <dsp:sp modelId="{16501DB5-C3B8-431A-82C8-6EF0E4834FDA}">
      <dsp:nvSpPr>
        <dsp:cNvPr id="0" name=""/>
        <dsp:cNvSpPr/>
      </dsp:nvSpPr>
      <dsp:spPr>
        <a:xfrm>
          <a:off x="834200" y="1940990"/>
          <a:ext cx="1457975" cy="646417"/>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SG" sz="1700" kern="1200" dirty="0">
              <a:solidFill>
                <a:schemeClr val="bg1"/>
              </a:solidFill>
            </a:rPr>
            <a:t>Model Training</a:t>
          </a:r>
        </a:p>
      </dsp:txBody>
      <dsp:txXfrm>
        <a:off x="853133" y="1959923"/>
        <a:ext cx="1420109" cy="608551"/>
      </dsp:txXfrm>
    </dsp:sp>
    <dsp:sp modelId="{E501024C-3BC7-4D07-BE63-05F6C3364CA6}">
      <dsp:nvSpPr>
        <dsp:cNvPr id="0" name=""/>
        <dsp:cNvSpPr/>
      </dsp:nvSpPr>
      <dsp:spPr>
        <a:xfrm rot="5400000">
          <a:off x="1441985" y="2603569"/>
          <a:ext cx="242406" cy="2908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SG" sz="1200" kern="1200"/>
        </a:p>
      </dsp:txBody>
      <dsp:txXfrm rot="-5400000">
        <a:off x="1475922" y="2627809"/>
        <a:ext cx="174533" cy="169684"/>
      </dsp:txXfrm>
    </dsp:sp>
    <dsp:sp modelId="{C3B56102-0117-4AC3-9210-80C2555A10E3}">
      <dsp:nvSpPr>
        <dsp:cNvPr id="0" name=""/>
        <dsp:cNvSpPr/>
      </dsp:nvSpPr>
      <dsp:spPr>
        <a:xfrm>
          <a:off x="834200" y="2910617"/>
          <a:ext cx="1457975" cy="646417"/>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SG" sz="1700" kern="1200" dirty="0">
              <a:solidFill>
                <a:schemeClr val="tx1"/>
              </a:solidFill>
            </a:rPr>
            <a:t>Model Evaluation </a:t>
          </a:r>
        </a:p>
      </dsp:txBody>
      <dsp:txXfrm>
        <a:off x="853133" y="2929550"/>
        <a:ext cx="1420109" cy="608551"/>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291298-9865-4B55-8FD7-997F71ADA4C5}">
      <dsp:nvSpPr>
        <dsp:cNvPr id="0" name=""/>
        <dsp:cNvSpPr/>
      </dsp:nvSpPr>
      <dsp:spPr>
        <a:xfrm>
          <a:off x="778094" y="1871"/>
          <a:ext cx="1570187" cy="69616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SG" sz="1800" kern="1200" dirty="0"/>
            <a:t>Data Preparation </a:t>
          </a:r>
        </a:p>
      </dsp:txBody>
      <dsp:txXfrm>
        <a:off x="798484" y="22261"/>
        <a:ext cx="1529407" cy="655389"/>
      </dsp:txXfrm>
    </dsp:sp>
    <dsp:sp modelId="{01AB9DDB-E556-4978-8D38-65DCD10DC14A}">
      <dsp:nvSpPr>
        <dsp:cNvPr id="0" name=""/>
        <dsp:cNvSpPr/>
      </dsp:nvSpPr>
      <dsp:spPr>
        <a:xfrm rot="5400000">
          <a:off x="1432656" y="715444"/>
          <a:ext cx="261063" cy="31327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SG" sz="1300" kern="1200"/>
        </a:p>
      </dsp:txBody>
      <dsp:txXfrm rot="-5400000">
        <a:off x="1469205" y="741551"/>
        <a:ext cx="187966" cy="182744"/>
      </dsp:txXfrm>
    </dsp:sp>
    <dsp:sp modelId="{4024CC11-AA76-44F6-A84C-2457692F355F}">
      <dsp:nvSpPr>
        <dsp:cNvPr id="0" name=""/>
        <dsp:cNvSpPr/>
      </dsp:nvSpPr>
      <dsp:spPr>
        <a:xfrm>
          <a:off x="778094" y="1046125"/>
          <a:ext cx="1570187" cy="69616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SG" sz="1800" kern="1200" dirty="0"/>
            <a:t>Data Splitting (Train/Test)</a:t>
          </a:r>
        </a:p>
      </dsp:txBody>
      <dsp:txXfrm>
        <a:off x="798484" y="1066515"/>
        <a:ext cx="1529407" cy="655389"/>
      </dsp:txXfrm>
    </dsp:sp>
    <dsp:sp modelId="{6B395E93-7E29-46F8-A926-B0DD0E573C13}">
      <dsp:nvSpPr>
        <dsp:cNvPr id="0" name=""/>
        <dsp:cNvSpPr/>
      </dsp:nvSpPr>
      <dsp:spPr>
        <a:xfrm rot="5400000">
          <a:off x="1432656" y="1759698"/>
          <a:ext cx="261063" cy="31327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SG" sz="1300" kern="1200"/>
        </a:p>
      </dsp:txBody>
      <dsp:txXfrm rot="-5400000">
        <a:off x="1469205" y="1785805"/>
        <a:ext cx="187966" cy="182744"/>
      </dsp:txXfrm>
    </dsp:sp>
    <dsp:sp modelId="{16501DB5-C3B8-431A-82C8-6EF0E4834FDA}">
      <dsp:nvSpPr>
        <dsp:cNvPr id="0" name=""/>
        <dsp:cNvSpPr/>
      </dsp:nvSpPr>
      <dsp:spPr>
        <a:xfrm>
          <a:off x="778094" y="2090378"/>
          <a:ext cx="1570187" cy="69616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SG" sz="1800" kern="1200" dirty="0"/>
            <a:t>Model Training</a:t>
          </a:r>
        </a:p>
      </dsp:txBody>
      <dsp:txXfrm>
        <a:off x="798484" y="2110768"/>
        <a:ext cx="1529407" cy="655389"/>
      </dsp:txXfrm>
    </dsp:sp>
    <dsp:sp modelId="{E501024C-3BC7-4D07-BE63-05F6C3364CA6}">
      <dsp:nvSpPr>
        <dsp:cNvPr id="0" name=""/>
        <dsp:cNvSpPr/>
      </dsp:nvSpPr>
      <dsp:spPr>
        <a:xfrm rot="5400000">
          <a:off x="1432656" y="2803952"/>
          <a:ext cx="261063" cy="31327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SG" sz="1300" kern="1200"/>
        </a:p>
      </dsp:txBody>
      <dsp:txXfrm rot="-5400000">
        <a:off x="1469205" y="2830059"/>
        <a:ext cx="187966" cy="182744"/>
      </dsp:txXfrm>
    </dsp:sp>
    <dsp:sp modelId="{C3B56102-0117-4AC3-9210-80C2555A10E3}">
      <dsp:nvSpPr>
        <dsp:cNvPr id="0" name=""/>
        <dsp:cNvSpPr/>
      </dsp:nvSpPr>
      <dsp:spPr>
        <a:xfrm>
          <a:off x="778094" y="3134632"/>
          <a:ext cx="1570187" cy="69616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SG" sz="1800" kern="1200" dirty="0"/>
            <a:t>Model Evaluation </a:t>
          </a:r>
        </a:p>
      </dsp:txBody>
      <dsp:txXfrm>
        <a:off x="798484" y="3155022"/>
        <a:ext cx="1529407" cy="655389"/>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291298-9865-4B55-8FD7-997F71ADA4C5}">
      <dsp:nvSpPr>
        <dsp:cNvPr id="0" name=""/>
        <dsp:cNvSpPr/>
      </dsp:nvSpPr>
      <dsp:spPr>
        <a:xfrm>
          <a:off x="172209" y="3741"/>
          <a:ext cx="2781957" cy="695489"/>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SG" sz="1800" b="0" kern="1200">
              <a:solidFill>
                <a:schemeClr val="tx1"/>
              </a:solidFill>
            </a:rPr>
            <a:t>pd.read_csv()</a:t>
          </a:r>
          <a:endParaRPr lang="en-SG" sz="1800" b="0" kern="1200" dirty="0">
            <a:solidFill>
              <a:schemeClr val="tx1"/>
            </a:solidFill>
          </a:endParaRPr>
        </a:p>
      </dsp:txBody>
      <dsp:txXfrm>
        <a:off x="192579" y="24111"/>
        <a:ext cx="2741217" cy="654749"/>
      </dsp:txXfrm>
    </dsp:sp>
    <dsp:sp modelId="{01AB9DDB-E556-4978-8D38-65DCD10DC14A}">
      <dsp:nvSpPr>
        <dsp:cNvPr id="0" name=""/>
        <dsp:cNvSpPr/>
      </dsp:nvSpPr>
      <dsp:spPr>
        <a:xfrm rot="5400000">
          <a:off x="1432784" y="716617"/>
          <a:ext cx="260808" cy="31297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SG" sz="1200" b="0" kern="1200">
            <a:solidFill>
              <a:schemeClr val="tx1"/>
            </a:solidFill>
          </a:endParaRPr>
        </a:p>
      </dsp:txBody>
      <dsp:txXfrm rot="-5400000">
        <a:off x="1469297" y="742698"/>
        <a:ext cx="187782" cy="182566"/>
      </dsp:txXfrm>
    </dsp:sp>
    <dsp:sp modelId="{4024CC11-AA76-44F6-A84C-2457692F355F}">
      <dsp:nvSpPr>
        <dsp:cNvPr id="0" name=""/>
        <dsp:cNvSpPr/>
      </dsp:nvSpPr>
      <dsp:spPr>
        <a:xfrm>
          <a:off x="172209" y="1046974"/>
          <a:ext cx="2781957" cy="695489"/>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0" i="0" kern="1200">
              <a:solidFill>
                <a:schemeClr val="tx1"/>
              </a:solidFill>
            </a:rPr>
            <a:t>sklearn.model_selection.train_test_split()</a:t>
          </a:r>
          <a:endParaRPr lang="en-SG" sz="1800" b="0" kern="1200" dirty="0">
            <a:solidFill>
              <a:schemeClr val="tx1"/>
            </a:solidFill>
          </a:endParaRPr>
        </a:p>
      </dsp:txBody>
      <dsp:txXfrm>
        <a:off x="192579" y="1067344"/>
        <a:ext cx="2741217" cy="654749"/>
      </dsp:txXfrm>
    </dsp:sp>
    <dsp:sp modelId="{6B395E93-7E29-46F8-A926-B0DD0E573C13}">
      <dsp:nvSpPr>
        <dsp:cNvPr id="0" name=""/>
        <dsp:cNvSpPr/>
      </dsp:nvSpPr>
      <dsp:spPr>
        <a:xfrm rot="5400000">
          <a:off x="1432784" y="1759851"/>
          <a:ext cx="260808" cy="31297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SG" sz="1200" b="0" kern="1200">
            <a:solidFill>
              <a:schemeClr val="tx1"/>
            </a:solidFill>
          </a:endParaRPr>
        </a:p>
      </dsp:txBody>
      <dsp:txXfrm rot="-5400000">
        <a:off x="1469297" y="1785932"/>
        <a:ext cx="187782" cy="182566"/>
      </dsp:txXfrm>
    </dsp:sp>
    <dsp:sp modelId="{16501DB5-C3B8-431A-82C8-6EF0E4834FDA}">
      <dsp:nvSpPr>
        <dsp:cNvPr id="0" name=""/>
        <dsp:cNvSpPr/>
      </dsp:nvSpPr>
      <dsp:spPr>
        <a:xfrm>
          <a:off x="172209" y="2090208"/>
          <a:ext cx="2781957" cy="695489"/>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SG" sz="1800" b="0" kern="1200">
              <a:solidFill>
                <a:schemeClr val="tx1"/>
              </a:solidFill>
            </a:rPr>
            <a:t>model.fit()</a:t>
          </a:r>
          <a:endParaRPr lang="en-SG" sz="1800" b="0" kern="1200" dirty="0">
            <a:solidFill>
              <a:schemeClr val="tx1"/>
            </a:solidFill>
          </a:endParaRPr>
        </a:p>
      </dsp:txBody>
      <dsp:txXfrm>
        <a:off x="192579" y="2110578"/>
        <a:ext cx="2741217" cy="654749"/>
      </dsp:txXfrm>
    </dsp:sp>
    <dsp:sp modelId="{E501024C-3BC7-4D07-BE63-05F6C3364CA6}">
      <dsp:nvSpPr>
        <dsp:cNvPr id="0" name=""/>
        <dsp:cNvSpPr/>
      </dsp:nvSpPr>
      <dsp:spPr>
        <a:xfrm rot="5400000">
          <a:off x="1432784" y="2803085"/>
          <a:ext cx="260808" cy="31297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SG" sz="1200" b="0" kern="1200">
            <a:solidFill>
              <a:schemeClr val="tx1"/>
            </a:solidFill>
          </a:endParaRPr>
        </a:p>
      </dsp:txBody>
      <dsp:txXfrm rot="-5400000">
        <a:off x="1469297" y="2829166"/>
        <a:ext cx="187782" cy="182566"/>
      </dsp:txXfrm>
    </dsp:sp>
    <dsp:sp modelId="{C3B56102-0117-4AC3-9210-80C2555A10E3}">
      <dsp:nvSpPr>
        <dsp:cNvPr id="0" name=""/>
        <dsp:cNvSpPr/>
      </dsp:nvSpPr>
      <dsp:spPr>
        <a:xfrm>
          <a:off x="172209" y="3133442"/>
          <a:ext cx="2781957" cy="695489"/>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SG" sz="1800" b="0" kern="1200" dirty="0" err="1">
              <a:solidFill>
                <a:schemeClr val="tx1"/>
              </a:solidFill>
            </a:rPr>
            <a:t>model.predict</a:t>
          </a:r>
          <a:r>
            <a:rPr lang="en-SG" sz="1800" b="0" kern="1200" dirty="0">
              <a:solidFill>
                <a:schemeClr val="tx1"/>
              </a:solidFill>
            </a:rPr>
            <a:t>()</a:t>
          </a:r>
        </a:p>
      </dsp:txBody>
      <dsp:txXfrm>
        <a:off x="192579" y="3153812"/>
        <a:ext cx="2741217" cy="654749"/>
      </dsp:txXfrm>
    </dsp:sp>
  </dsp:spTree>
</dsp:drawing>
</file>

<file path=ppt/diagrams/layout1.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SG" dirty="0"/>
          </a:p>
        </p:txBody>
      </p:sp>
    </p:spTree>
    <p:extLst>
      <p:ext uri="{BB962C8B-B14F-4D97-AF65-F5344CB8AC3E}">
        <p14:creationId xmlns:p14="http://schemas.microsoft.com/office/powerpoint/2010/main" val="38964903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SG" dirty="0"/>
              <a:t>For classification, the prediction is categorical. For example, we want to predict whether tomorrow will be hot or cold. Sunny or rainy. Tall or short. Can you all share some possible examples in the chat on classification problems? </a:t>
            </a:r>
          </a:p>
        </p:txBody>
      </p:sp>
    </p:spTree>
    <p:extLst>
      <p:ext uri="{BB962C8B-B14F-4D97-AF65-F5344CB8AC3E}">
        <p14:creationId xmlns:p14="http://schemas.microsoft.com/office/powerpoint/2010/main" val="42038579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SG" dirty="0"/>
          </a:p>
        </p:txBody>
      </p:sp>
    </p:spTree>
    <p:extLst>
      <p:ext uri="{BB962C8B-B14F-4D97-AF65-F5344CB8AC3E}">
        <p14:creationId xmlns:p14="http://schemas.microsoft.com/office/powerpoint/2010/main" val="11595792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SG" dirty="0"/>
              <a:t>Now, we will go through the process on how to developing a AI model. </a:t>
            </a:r>
          </a:p>
        </p:txBody>
      </p:sp>
    </p:spTree>
    <p:extLst>
      <p:ext uri="{BB962C8B-B14F-4D97-AF65-F5344CB8AC3E}">
        <p14:creationId xmlns:p14="http://schemas.microsoft.com/office/powerpoint/2010/main" val="21487973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SG" dirty="0"/>
              <a:t>When we have a tabular data. It follows the same procedure. Instead of passing in images, we pass the model with features. </a:t>
            </a:r>
          </a:p>
        </p:txBody>
      </p:sp>
    </p:spTree>
    <p:extLst>
      <p:ext uri="{BB962C8B-B14F-4D97-AF65-F5344CB8AC3E}">
        <p14:creationId xmlns:p14="http://schemas.microsoft.com/office/powerpoint/2010/main" val="5656202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SG" dirty="0"/>
              <a:t>70% of the data will be used for training. We can use various ML model for training. In this example, we choose decision tree</a:t>
            </a:r>
          </a:p>
        </p:txBody>
      </p:sp>
    </p:spTree>
    <p:extLst>
      <p:ext uri="{BB962C8B-B14F-4D97-AF65-F5344CB8AC3E}">
        <p14:creationId xmlns:p14="http://schemas.microsoft.com/office/powerpoint/2010/main" val="32296258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SG" dirty="0"/>
              <a:t>With the data, a decision tree, with multiple sets of rules, is constructed. </a:t>
            </a:r>
          </a:p>
        </p:txBody>
      </p:sp>
    </p:spTree>
    <p:extLst>
      <p:ext uri="{BB962C8B-B14F-4D97-AF65-F5344CB8AC3E}">
        <p14:creationId xmlns:p14="http://schemas.microsoft.com/office/powerpoint/2010/main" val="30112054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SG" dirty="0"/>
              <a:t>After we have the model trained, we will evaluate the model performance using the 30% testing data. </a:t>
            </a:r>
          </a:p>
          <a:p>
            <a:pPr marL="158750" indent="0">
              <a:buNone/>
            </a:pPr>
            <a:endParaRPr lang="en-SG" dirty="0"/>
          </a:p>
        </p:txBody>
      </p:sp>
    </p:spTree>
    <p:extLst>
      <p:ext uri="{BB962C8B-B14F-4D97-AF65-F5344CB8AC3E}">
        <p14:creationId xmlns:p14="http://schemas.microsoft.com/office/powerpoint/2010/main" val="2069060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SG" dirty="0"/>
              <a:t>If the model has an accuracy of 100%, it is a perfect model where it predicted all datasets correctly. </a:t>
            </a:r>
          </a:p>
        </p:txBody>
      </p:sp>
    </p:spTree>
    <p:extLst>
      <p:ext uri="{BB962C8B-B14F-4D97-AF65-F5344CB8AC3E}">
        <p14:creationId xmlns:p14="http://schemas.microsoft.com/office/powerpoint/2010/main" val="17821569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SG" dirty="0"/>
              <a:t>There are also other evaluation metrics. The most commonly used metric in classification is the confusion matrix. </a:t>
            </a:r>
          </a:p>
        </p:txBody>
      </p:sp>
    </p:spTree>
    <p:extLst>
      <p:ext uri="{BB962C8B-B14F-4D97-AF65-F5344CB8AC3E}">
        <p14:creationId xmlns:p14="http://schemas.microsoft.com/office/powerpoint/2010/main" val="6968140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SG" dirty="0"/>
              <a:t>A perfect model has a score of 1.0 for all. </a:t>
            </a:r>
          </a:p>
        </p:txBody>
      </p:sp>
    </p:spTree>
    <p:extLst>
      <p:ext uri="{BB962C8B-B14F-4D97-AF65-F5344CB8AC3E}">
        <p14:creationId xmlns:p14="http://schemas.microsoft.com/office/powerpoint/2010/main" val="1760586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SG" dirty="0"/>
              <a:t>I believe AI is quite a famous and common word right now. We keep hearing about Artificial intelligence, Machine learning and deep learning. What are those? AI is a technique which enables machines to mimic human </a:t>
            </a:r>
            <a:r>
              <a:rPr lang="en-SG" dirty="0" err="1"/>
              <a:t>behavior</a:t>
            </a:r>
            <a:r>
              <a:rPr lang="en-SG" dirty="0"/>
              <a:t>. Machine learning is a subset of AI in which it uses statistical methods to improve with experience. Random Forest, Support vector machine and clustering are some examples of machine learning. Deep learning, on the other hand, is more specialized in which the computation is designed in a multi-layered neural network architecture. </a:t>
            </a:r>
          </a:p>
          <a:p>
            <a:pPr marL="158750" indent="0">
              <a:buNone/>
            </a:pPr>
            <a:endParaRPr lang="en-SG" dirty="0"/>
          </a:p>
        </p:txBody>
      </p:sp>
    </p:spTree>
    <p:extLst>
      <p:ext uri="{BB962C8B-B14F-4D97-AF65-F5344CB8AC3E}">
        <p14:creationId xmlns:p14="http://schemas.microsoft.com/office/powerpoint/2010/main" val="11049470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SG" dirty="0"/>
              <a:t>Now, let’s say after we finish the model training and evaluation, we want to predict a new case. Similarly, the features of the Dora will pass to the model. </a:t>
            </a:r>
          </a:p>
        </p:txBody>
      </p:sp>
    </p:spTree>
    <p:extLst>
      <p:ext uri="{BB962C8B-B14F-4D97-AF65-F5344CB8AC3E}">
        <p14:creationId xmlns:p14="http://schemas.microsoft.com/office/powerpoint/2010/main" val="15972616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SG" dirty="0"/>
              <a:t>Given the trained model has this decision tree structure, based on the features from Dora, it follows the rules. First, Dora is unemployed. ….. So the prediction will be no write off.  So far, any Q from the participants? </a:t>
            </a:r>
          </a:p>
        </p:txBody>
      </p:sp>
    </p:spTree>
    <p:extLst>
      <p:ext uri="{BB962C8B-B14F-4D97-AF65-F5344CB8AC3E}">
        <p14:creationId xmlns:p14="http://schemas.microsoft.com/office/powerpoint/2010/main" val="218064657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SG" dirty="0"/>
              <a:t>Now, let’s see if we only use two features – age and balanced. When we plot the data in 2D scatter plot, you can see that top right region mostly are write off, bottom left are not write off. Using the datasets shown here, we trained a decision tree. </a:t>
            </a:r>
          </a:p>
        </p:txBody>
      </p:sp>
    </p:spTree>
    <p:extLst>
      <p:ext uri="{BB962C8B-B14F-4D97-AF65-F5344CB8AC3E}">
        <p14:creationId xmlns:p14="http://schemas.microsoft.com/office/powerpoint/2010/main" val="17806536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SG" dirty="0"/>
              <a:t>So here you can see that, the different sets of rules from decision trees results in different regions. For top right region, the rules are balance more than or equal to 50, age more than or equal to 45. When we have a new observation – the red </a:t>
            </a:r>
            <a:r>
              <a:rPr lang="en-SG" dirty="0" err="1"/>
              <a:t>color</a:t>
            </a:r>
            <a:r>
              <a:rPr lang="en-SG" dirty="0"/>
              <a:t> start, following the rules, it falls into bottom left. Thus it will be predicted as not write off because most of the labelling in this region is not write off. Similarly, if new observation falls into top right region, then it will predicted as write off. What if it falls into this region, what do you think the prediction is? </a:t>
            </a:r>
          </a:p>
        </p:txBody>
      </p:sp>
    </p:spTree>
    <p:extLst>
      <p:ext uri="{BB962C8B-B14F-4D97-AF65-F5344CB8AC3E}">
        <p14:creationId xmlns:p14="http://schemas.microsoft.com/office/powerpoint/2010/main" val="19445852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SG" dirty="0"/>
              <a:t>So this will be the corresponding decision tree based on previous plots. </a:t>
            </a:r>
          </a:p>
        </p:txBody>
      </p:sp>
    </p:spTree>
    <p:extLst>
      <p:ext uri="{BB962C8B-B14F-4D97-AF65-F5344CB8AC3E}">
        <p14:creationId xmlns:p14="http://schemas.microsoft.com/office/powerpoint/2010/main" val="232665320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SG" dirty="0"/>
              <a:t>Aside from decision tree, we also have linear classifier where a linear decision boundary is built based on the data. This decision boundary can change based on the training data. Similarly, when the new observation falls into the top right region, then it will predicted as write off. </a:t>
            </a:r>
          </a:p>
        </p:txBody>
      </p:sp>
    </p:spTree>
    <p:extLst>
      <p:ext uri="{BB962C8B-B14F-4D97-AF65-F5344CB8AC3E}">
        <p14:creationId xmlns:p14="http://schemas.microsoft.com/office/powerpoint/2010/main" val="499943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SG" dirty="0"/>
              <a:t>In classification, the most commonly used library is scikit learn where it has multiple classifiers, such as logistic regression, support vector machine. </a:t>
            </a:r>
          </a:p>
        </p:txBody>
      </p:sp>
    </p:spTree>
    <p:extLst>
      <p:ext uri="{BB962C8B-B14F-4D97-AF65-F5344CB8AC3E}">
        <p14:creationId xmlns:p14="http://schemas.microsoft.com/office/powerpoint/2010/main" val="186359825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SG" dirty="0"/>
              <a:t>Here is the corresponding code. </a:t>
            </a:r>
          </a:p>
        </p:txBody>
      </p:sp>
    </p:spTree>
    <p:extLst>
      <p:ext uri="{BB962C8B-B14F-4D97-AF65-F5344CB8AC3E}">
        <p14:creationId xmlns:p14="http://schemas.microsoft.com/office/powerpoint/2010/main" val="81396349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SG"/>
          </a:p>
        </p:txBody>
      </p:sp>
    </p:spTree>
    <p:extLst>
      <p:ext uri="{BB962C8B-B14F-4D97-AF65-F5344CB8AC3E}">
        <p14:creationId xmlns:p14="http://schemas.microsoft.com/office/powerpoint/2010/main" val="26606061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lgn="l" fontAlgn="base">
              <a:buNone/>
            </a:pPr>
            <a:r>
              <a:rPr lang="en-US" b="0" i="0" dirty="0">
                <a:solidFill>
                  <a:srgbClr val="3F3F42"/>
                </a:solidFill>
                <a:effectLst/>
                <a:latin typeface="+mj-lt"/>
              </a:rPr>
              <a:t>The history of AI starts very early. In 1950s, at the dawn of computing, Alan Turing asked the question: "Can machines think?“ and he then introduced a method to test machine intelligence. This was at a time when the first general purpose computers had only just been built. In 1966, the first </a:t>
            </a:r>
            <a:r>
              <a:rPr lang="en-US" b="0" i="0" dirty="0" err="1">
                <a:solidFill>
                  <a:srgbClr val="3F3F42"/>
                </a:solidFill>
                <a:effectLst/>
                <a:latin typeface="+mj-lt"/>
              </a:rPr>
              <a:t>chatbox</a:t>
            </a:r>
            <a:r>
              <a:rPr lang="en-US" b="0" i="0" dirty="0">
                <a:solidFill>
                  <a:srgbClr val="3F3F42"/>
                </a:solidFill>
                <a:effectLst/>
                <a:latin typeface="+mj-lt"/>
              </a:rPr>
              <a:t> – ELIZA was built. Unfortunately, AI entered the first winter in 1975 where not much people were interested in such topics and no fundings were available to support this research. In 1980, it started to gain attraction again where expert system were built. In fact, UM also involved in this where they had developed a computer expert system to manage fetal distress. In 1987, AI entered the second winter again because the system was too difficult to maintain, to update and was unable to learn. Until 2016, Alpha GO was announced to defeat Lee Sedol, the world champion of GO. This shows the world how powerful a computer can be. And then, now AI in everywhere, be it in automotive, manufacturing or healthcare. Now, let’s move on to understand some of the dataset terminology. </a:t>
            </a:r>
            <a:endParaRPr lang="en-SG" dirty="0">
              <a:latin typeface="+mj-lt"/>
            </a:endParaRPr>
          </a:p>
        </p:txBody>
      </p:sp>
      <p:sp>
        <p:nvSpPr>
          <p:cNvPr id="4" name="Slide Number Placeholder 3"/>
          <p:cNvSpPr>
            <a:spLocks noGrp="1"/>
          </p:cNvSpPr>
          <p:nvPr>
            <p:ph type="sldNum" sz="quarter" idx="5"/>
          </p:nvPr>
        </p:nvSpPr>
        <p:spPr/>
        <p:txBody>
          <a:bodyPr/>
          <a:lstStyle/>
          <a:p>
            <a:fld id="{865299E3-1846-43B9-BC9E-2346DF616FB8}" type="slidenum">
              <a:rPr lang="en-SG" smtClean="0"/>
              <a:t>3</a:t>
            </a:fld>
            <a:endParaRPr lang="en-SG"/>
          </a:p>
        </p:txBody>
      </p:sp>
    </p:spTree>
    <p:extLst>
      <p:ext uri="{BB962C8B-B14F-4D97-AF65-F5344CB8AC3E}">
        <p14:creationId xmlns:p14="http://schemas.microsoft.com/office/powerpoint/2010/main" val="15141043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SG" dirty="0"/>
              <a:t>Here, you can see that we have a tabular data with four data / samples. We have 5 columns, name, balance, age, employed, write-off, all of these are called attributes. The target attribute will be the one we want the model to predict. </a:t>
            </a:r>
          </a:p>
        </p:txBody>
      </p:sp>
    </p:spTree>
    <p:extLst>
      <p:ext uri="{BB962C8B-B14F-4D97-AF65-F5344CB8AC3E}">
        <p14:creationId xmlns:p14="http://schemas.microsoft.com/office/powerpoint/2010/main" val="37499547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Tree>
    <p:extLst>
      <p:ext uri="{BB962C8B-B14F-4D97-AF65-F5344CB8AC3E}">
        <p14:creationId xmlns:p14="http://schemas.microsoft.com/office/powerpoint/2010/main" val="17406077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SG" dirty="0"/>
              <a:t>There are three types of machine learning – unsupervised, supervised and reinforcement learning. </a:t>
            </a:r>
          </a:p>
        </p:txBody>
      </p:sp>
    </p:spTree>
    <p:extLst>
      <p:ext uri="{BB962C8B-B14F-4D97-AF65-F5344CB8AC3E}">
        <p14:creationId xmlns:p14="http://schemas.microsoft.com/office/powerpoint/2010/main" val="17866587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SG" dirty="0"/>
              <a:t>In supervised learning, one important point is that the data have labelling. In this example, we want to train a model to recognise this item as tomato. So we pass in the raw data into the model, together with the labelling. These raw data will pass through processing and model training process. The model will learn the features such as perhaps red </a:t>
            </a:r>
            <a:r>
              <a:rPr lang="en-SG" dirty="0" err="1"/>
              <a:t>color</a:t>
            </a:r>
            <a:r>
              <a:rPr lang="en-SG" dirty="0"/>
              <a:t>, green leaves and round shape. In other words, the model will learn from the data pattern.</a:t>
            </a:r>
          </a:p>
        </p:txBody>
      </p:sp>
    </p:spTree>
    <p:extLst>
      <p:ext uri="{BB962C8B-B14F-4D97-AF65-F5344CB8AC3E}">
        <p14:creationId xmlns:p14="http://schemas.microsoft.com/office/powerpoint/2010/main" val="959965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SG" dirty="0"/>
              <a:t>For unsupervised learning, the data do not have labelling, the idea of unsupervised learning is that it will group similar data together. For example, when we want to do customer segmentation, where we want to group customer based on similar characteristic. We do not know what’s the label, so this is called unsupervised learning. </a:t>
            </a:r>
          </a:p>
        </p:txBody>
      </p:sp>
    </p:spTree>
    <p:extLst>
      <p:ext uri="{BB962C8B-B14F-4D97-AF65-F5344CB8AC3E}">
        <p14:creationId xmlns:p14="http://schemas.microsoft.com/office/powerpoint/2010/main" val="34682720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SG" dirty="0"/>
              <a:t>For today workshop, we focus on supervised learning, classification. </a:t>
            </a:r>
            <a:r>
              <a:rPr lang="en-SG" dirty="0" err="1"/>
              <a:t>Dr.</a:t>
            </a:r>
            <a:r>
              <a:rPr lang="en-SG" dirty="0"/>
              <a:t> Mustafa will be discussing the regression and clustering tomorrow. </a:t>
            </a:r>
          </a:p>
        </p:txBody>
      </p:sp>
    </p:spTree>
    <p:extLst>
      <p:ext uri="{BB962C8B-B14F-4D97-AF65-F5344CB8AC3E}">
        <p14:creationId xmlns:p14="http://schemas.microsoft.com/office/powerpoint/2010/main" val="11017222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56"/>
        <p:cNvGrpSpPr/>
        <p:nvPr/>
      </p:nvGrpSpPr>
      <p:grpSpPr>
        <a:xfrm>
          <a:off x="0" y="0"/>
          <a:ext cx="0" cy="0"/>
          <a:chOff x="0" y="0"/>
          <a:chExt cx="0" cy="0"/>
        </a:xfrm>
      </p:grpSpPr>
      <p:sp>
        <p:nvSpPr>
          <p:cNvPr id="57" name="Google Shape;57;p14"/>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rmAutofit/>
          </a:bodyPr>
          <a:lstStyle>
            <a:lvl1pPr lvl="0" algn="l" rtl="0">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58" name="Google Shape;58;p14"/>
          <p:cNvSpPr txBox="1">
            <a:spLocks noGrp="1"/>
          </p:cNvSpPr>
          <p:nvPr>
            <p:ph type="body" idx="1"/>
          </p:nvPr>
        </p:nvSpPr>
        <p:spPr>
          <a:xfrm>
            <a:off x="628650" y="1369219"/>
            <a:ext cx="7886700" cy="3263400"/>
          </a:xfrm>
          <a:prstGeom prst="rect">
            <a:avLst/>
          </a:prstGeom>
          <a:noFill/>
          <a:ln>
            <a:noFill/>
          </a:ln>
        </p:spPr>
        <p:txBody>
          <a:bodyPr spcFirstLastPara="1" wrap="square" lIns="68575" tIns="34275" rIns="68575" bIns="34275" anchor="t" anchorCtr="0">
            <a:normAutofit/>
          </a:bodyPr>
          <a:lstStyle>
            <a:lvl1pPr marL="457200" lvl="0" indent="-317500" algn="l" rtl="0">
              <a:lnSpc>
                <a:spcPct val="90000"/>
              </a:lnSpc>
              <a:spcBef>
                <a:spcPts val="800"/>
              </a:spcBef>
              <a:spcAft>
                <a:spcPts val="0"/>
              </a:spcAft>
              <a:buClr>
                <a:schemeClr val="dk1"/>
              </a:buClr>
              <a:buSzPts val="1400"/>
              <a:buChar char="•"/>
              <a:defRPr/>
            </a:lvl1pPr>
            <a:lvl2pPr marL="914400" lvl="1" indent="-317500" algn="l" rtl="0">
              <a:lnSpc>
                <a:spcPct val="90000"/>
              </a:lnSpc>
              <a:spcBef>
                <a:spcPts val="400"/>
              </a:spcBef>
              <a:spcAft>
                <a:spcPts val="0"/>
              </a:spcAft>
              <a:buClr>
                <a:schemeClr val="dk1"/>
              </a:buClr>
              <a:buSzPts val="1400"/>
              <a:buChar char="•"/>
              <a:defRPr/>
            </a:lvl2pPr>
            <a:lvl3pPr marL="1371600" lvl="2" indent="-317500" algn="l" rtl="0">
              <a:lnSpc>
                <a:spcPct val="90000"/>
              </a:lnSpc>
              <a:spcBef>
                <a:spcPts val="400"/>
              </a:spcBef>
              <a:spcAft>
                <a:spcPts val="0"/>
              </a:spcAft>
              <a:buClr>
                <a:schemeClr val="dk1"/>
              </a:buClr>
              <a:buSzPts val="1400"/>
              <a:buChar char="•"/>
              <a:defRPr/>
            </a:lvl3pPr>
            <a:lvl4pPr marL="1828800" lvl="3" indent="-317500" algn="l" rtl="0">
              <a:lnSpc>
                <a:spcPct val="90000"/>
              </a:lnSpc>
              <a:spcBef>
                <a:spcPts val="400"/>
              </a:spcBef>
              <a:spcAft>
                <a:spcPts val="0"/>
              </a:spcAft>
              <a:buClr>
                <a:schemeClr val="dk1"/>
              </a:buClr>
              <a:buSzPts val="1400"/>
              <a:buChar char="•"/>
              <a:defRPr/>
            </a:lvl4pPr>
            <a:lvl5pPr marL="2286000" lvl="4" indent="-317500" algn="l" rtl="0">
              <a:lnSpc>
                <a:spcPct val="90000"/>
              </a:lnSpc>
              <a:spcBef>
                <a:spcPts val="400"/>
              </a:spcBef>
              <a:spcAft>
                <a:spcPts val="0"/>
              </a:spcAft>
              <a:buClr>
                <a:schemeClr val="dk1"/>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59" name="Google Shape;59;p14"/>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60" name="Google Shape;60;p14"/>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61" name="Google Shape;61;p14"/>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19"/>
        <p:cNvGrpSpPr/>
        <p:nvPr/>
      </p:nvGrpSpPr>
      <p:grpSpPr>
        <a:xfrm>
          <a:off x="0" y="0"/>
          <a:ext cx="0" cy="0"/>
          <a:chOff x="0" y="0"/>
          <a:chExt cx="0" cy="0"/>
        </a:xfrm>
      </p:grpSpPr>
      <p:sp>
        <p:nvSpPr>
          <p:cNvPr id="120" name="Google Shape;120;p24"/>
          <p:cNvSpPr txBox="1">
            <a:spLocks noGrp="1"/>
          </p:cNvSpPr>
          <p:nvPr>
            <p:ph type="title"/>
          </p:nvPr>
        </p:nvSpPr>
        <p:spPr>
          <a:xfrm rot="5400000">
            <a:off x="5350050" y="1467544"/>
            <a:ext cx="4359000" cy="1971600"/>
          </a:xfrm>
          <a:prstGeom prst="rect">
            <a:avLst/>
          </a:prstGeom>
          <a:noFill/>
          <a:ln>
            <a:noFill/>
          </a:ln>
        </p:spPr>
        <p:txBody>
          <a:bodyPr spcFirstLastPara="1" wrap="square" lIns="68575" tIns="34275" rIns="68575" bIns="34275" anchor="ctr" anchorCtr="0">
            <a:normAutofit/>
          </a:bodyPr>
          <a:lstStyle>
            <a:lvl1pPr lvl="0" algn="l" rtl="0">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121" name="Google Shape;121;p24"/>
          <p:cNvSpPr txBox="1">
            <a:spLocks noGrp="1"/>
          </p:cNvSpPr>
          <p:nvPr>
            <p:ph type="body" idx="1"/>
          </p:nvPr>
        </p:nvSpPr>
        <p:spPr>
          <a:xfrm rot="5400000">
            <a:off x="1349475" y="-447056"/>
            <a:ext cx="4359000" cy="5800800"/>
          </a:xfrm>
          <a:prstGeom prst="rect">
            <a:avLst/>
          </a:prstGeom>
          <a:noFill/>
          <a:ln>
            <a:noFill/>
          </a:ln>
        </p:spPr>
        <p:txBody>
          <a:bodyPr spcFirstLastPara="1" wrap="square" lIns="68575" tIns="34275" rIns="68575" bIns="34275" anchor="t" anchorCtr="0">
            <a:normAutofit/>
          </a:bodyPr>
          <a:lstStyle>
            <a:lvl1pPr marL="457200" lvl="0" indent="-317500" algn="l" rtl="0">
              <a:lnSpc>
                <a:spcPct val="90000"/>
              </a:lnSpc>
              <a:spcBef>
                <a:spcPts val="800"/>
              </a:spcBef>
              <a:spcAft>
                <a:spcPts val="0"/>
              </a:spcAft>
              <a:buClr>
                <a:schemeClr val="dk1"/>
              </a:buClr>
              <a:buSzPts val="1400"/>
              <a:buChar char="•"/>
              <a:defRPr/>
            </a:lvl1pPr>
            <a:lvl2pPr marL="914400" lvl="1" indent="-317500" algn="l" rtl="0">
              <a:lnSpc>
                <a:spcPct val="90000"/>
              </a:lnSpc>
              <a:spcBef>
                <a:spcPts val="400"/>
              </a:spcBef>
              <a:spcAft>
                <a:spcPts val="0"/>
              </a:spcAft>
              <a:buClr>
                <a:schemeClr val="dk1"/>
              </a:buClr>
              <a:buSzPts val="1400"/>
              <a:buChar char="•"/>
              <a:defRPr/>
            </a:lvl2pPr>
            <a:lvl3pPr marL="1371600" lvl="2" indent="-317500" algn="l" rtl="0">
              <a:lnSpc>
                <a:spcPct val="90000"/>
              </a:lnSpc>
              <a:spcBef>
                <a:spcPts val="400"/>
              </a:spcBef>
              <a:spcAft>
                <a:spcPts val="0"/>
              </a:spcAft>
              <a:buClr>
                <a:schemeClr val="dk1"/>
              </a:buClr>
              <a:buSzPts val="1400"/>
              <a:buChar char="•"/>
              <a:defRPr/>
            </a:lvl3pPr>
            <a:lvl4pPr marL="1828800" lvl="3" indent="-317500" algn="l" rtl="0">
              <a:lnSpc>
                <a:spcPct val="90000"/>
              </a:lnSpc>
              <a:spcBef>
                <a:spcPts val="400"/>
              </a:spcBef>
              <a:spcAft>
                <a:spcPts val="0"/>
              </a:spcAft>
              <a:buClr>
                <a:schemeClr val="dk1"/>
              </a:buClr>
              <a:buSzPts val="1400"/>
              <a:buChar char="•"/>
              <a:defRPr/>
            </a:lvl4pPr>
            <a:lvl5pPr marL="2286000" lvl="4" indent="-317500" algn="l" rtl="0">
              <a:lnSpc>
                <a:spcPct val="90000"/>
              </a:lnSpc>
              <a:spcBef>
                <a:spcPts val="400"/>
              </a:spcBef>
              <a:spcAft>
                <a:spcPts val="0"/>
              </a:spcAft>
              <a:buClr>
                <a:schemeClr val="dk1"/>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122" name="Google Shape;122;p24"/>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23" name="Google Shape;123;p24"/>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24" name="Google Shape;124;p24"/>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BA50BC1-E3DF-4310-8842-246741FE7F54}"/>
              </a:ext>
            </a:extLst>
          </p:cNvPr>
          <p:cNvSpPr>
            <a:spLocks noGrp="1"/>
          </p:cNvSpPr>
          <p:nvPr>
            <p:ph type="dt" idx="10"/>
          </p:nvPr>
        </p:nvSpPr>
        <p:spPr/>
        <p:txBody>
          <a:bodyPr/>
          <a:lstStyle/>
          <a:p>
            <a:endParaRPr lang="en-SG"/>
          </a:p>
        </p:txBody>
      </p:sp>
      <p:sp>
        <p:nvSpPr>
          <p:cNvPr id="3" name="Footer Placeholder 2">
            <a:extLst>
              <a:ext uri="{FF2B5EF4-FFF2-40B4-BE49-F238E27FC236}">
                <a16:creationId xmlns:a16="http://schemas.microsoft.com/office/drawing/2014/main" id="{BB13F47A-4702-40E1-BF06-B5B0C75D3515}"/>
              </a:ext>
            </a:extLst>
          </p:cNvPr>
          <p:cNvSpPr>
            <a:spLocks noGrp="1"/>
          </p:cNvSpPr>
          <p:nvPr>
            <p:ph type="ftr" idx="11"/>
          </p:nvPr>
        </p:nvSpPr>
        <p:spPr/>
        <p:txBody>
          <a:bodyPr/>
          <a:lstStyle/>
          <a:p>
            <a:endParaRPr lang="en-SG"/>
          </a:p>
        </p:txBody>
      </p:sp>
      <p:sp>
        <p:nvSpPr>
          <p:cNvPr id="4" name="Slide Number Placeholder 3">
            <a:extLst>
              <a:ext uri="{FF2B5EF4-FFF2-40B4-BE49-F238E27FC236}">
                <a16:creationId xmlns:a16="http://schemas.microsoft.com/office/drawing/2014/main" id="{CF38DC6E-F194-49D2-A287-74066EDA670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58711779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837DC8-A33A-4A09-B5A0-78F8B920042E}"/>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endParaRPr lang="en-SG"/>
          </a:p>
        </p:txBody>
      </p:sp>
      <p:sp>
        <p:nvSpPr>
          <p:cNvPr id="3" name="Subtitle 2">
            <a:extLst>
              <a:ext uri="{FF2B5EF4-FFF2-40B4-BE49-F238E27FC236}">
                <a16:creationId xmlns:a16="http://schemas.microsoft.com/office/drawing/2014/main" id="{A4548B20-218A-4690-ACF0-1843DAE856FB}"/>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SG"/>
          </a:p>
        </p:txBody>
      </p:sp>
      <p:sp>
        <p:nvSpPr>
          <p:cNvPr id="4" name="Date Placeholder 3">
            <a:extLst>
              <a:ext uri="{FF2B5EF4-FFF2-40B4-BE49-F238E27FC236}">
                <a16:creationId xmlns:a16="http://schemas.microsoft.com/office/drawing/2014/main" id="{0265E3BF-6507-4327-8CE7-A2D5AD39C713}"/>
              </a:ext>
            </a:extLst>
          </p:cNvPr>
          <p:cNvSpPr>
            <a:spLocks noGrp="1"/>
          </p:cNvSpPr>
          <p:nvPr>
            <p:ph type="dt" sz="half" idx="10"/>
          </p:nvPr>
        </p:nvSpPr>
        <p:spPr/>
        <p:txBody>
          <a:bodyPr/>
          <a:lstStyle/>
          <a:p>
            <a:fld id="{E241FEA8-79DD-400C-8081-26958518A088}" type="datetime1">
              <a:rPr lang="en-SG" smtClean="0"/>
              <a:t>19/9/2022</a:t>
            </a:fld>
            <a:endParaRPr lang="en-SG"/>
          </a:p>
        </p:txBody>
      </p:sp>
      <p:sp>
        <p:nvSpPr>
          <p:cNvPr id="5" name="Footer Placeholder 4">
            <a:extLst>
              <a:ext uri="{FF2B5EF4-FFF2-40B4-BE49-F238E27FC236}">
                <a16:creationId xmlns:a16="http://schemas.microsoft.com/office/drawing/2014/main" id="{0B844D02-B9E5-4B06-B70B-94ED86296152}"/>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DAF4E512-7817-4E04-BB84-05016AE285C5}"/>
              </a:ext>
            </a:extLst>
          </p:cNvPr>
          <p:cNvSpPr>
            <a:spLocks noGrp="1"/>
          </p:cNvSpPr>
          <p:nvPr>
            <p:ph type="sldNum" sz="quarter" idx="12"/>
          </p:nvPr>
        </p:nvSpPr>
        <p:spPr/>
        <p:txBody>
          <a:bodyPr/>
          <a:lstStyle/>
          <a:p>
            <a:fld id="{BC55288A-6BAD-4BD4-8533-E823FC31D5E9}" type="slidenum">
              <a:rPr lang="en-SG" smtClean="0"/>
              <a:pPr/>
              <a:t>‹#›</a:t>
            </a:fld>
            <a:endParaRPr lang="en-SG"/>
          </a:p>
        </p:txBody>
      </p:sp>
    </p:spTree>
    <p:extLst>
      <p:ext uri="{BB962C8B-B14F-4D97-AF65-F5344CB8AC3E}">
        <p14:creationId xmlns:p14="http://schemas.microsoft.com/office/powerpoint/2010/main" val="3799893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slideLayout" Target="../slideLayouts/slideLayout13.xml"/><Relationship Id="rId1" Type="http://schemas.openxmlformats.org/officeDocument/2006/relationships/slideLayout" Target="../slideLayouts/slideLayout12.xml"/><Relationship Id="rId5" Type="http://schemas.openxmlformats.org/officeDocument/2006/relationships/theme" Target="../theme/theme2.xml"/><Relationship Id="rId4"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rmAutofit/>
          </a:bodyPr>
          <a:lstStyle>
            <a:lvl1pPr marR="0" lvl="0" algn="l" rtl="0">
              <a:lnSpc>
                <a:spcPct val="90000"/>
              </a:lnSpc>
              <a:spcBef>
                <a:spcPts val="0"/>
              </a:spcBef>
              <a:spcAft>
                <a:spcPts val="0"/>
              </a:spcAft>
              <a:buClr>
                <a:schemeClr val="dk1"/>
              </a:buClr>
              <a:buSzPts val="3300"/>
              <a:buFont typeface="Calibri"/>
              <a:buNone/>
              <a:defRPr sz="3300" b="0" i="0" u="none" strike="noStrike" cap="none">
                <a:solidFill>
                  <a:schemeClr val="dk1"/>
                </a:solidFill>
                <a:latin typeface="Calibri"/>
                <a:ea typeface="Calibri"/>
                <a:cs typeface="Calibri"/>
                <a:sym typeface="Calibri"/>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52" name="Google Shape;52;p13"/>
          <p:cNvSpPr txBox="1">
            <a:spLocks noGrp="1"/>
          </p:cNvSpPr>
          <p:nvPr>
            <p:ph type="body" idx="1"/>
          </p:nvPr>
        </p:nvSpPr>
        <p:spPr>
          <a:xfrm>
            <a:off x="628650" y="1369219"/>
            <a:ext cx="7886700" cy="3263400"/>
          </a:xfrm>
          <a:prstGeom prst="rect">
            <a:avLst/>
          </a:prstGeom>
          <a:noFill/>
          <a:ln>
            <a:noFill/>
          </a:ln>
        </p:spPr>
        <p:txBody>
          <a:bodyPr spcFirstLastPara="1" wrap="square" lIns="68575" tIns="34275" rIns="68575" bIns="34275" anchor="t" anchorCtr="0">
            <a:normAutofit/>
          </a:bodyPr>
          <a:lstStyle>
            <a:lvl1pPr marL="457200" marR="0" lvl="0" indent="-361950" algn="l" rtl="0">
              <a:lnSpc>
                <a:spcPct val="90000"/>
              </a:lnSpc>
              <a:spcBef>
                <a:spcPts val="8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53" name="Google Shape;53;p13"/>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marR="0" lvl="0" algn="l" rtl="0">
              <a:spcBef>
                <a:spcPts val="0"/>
              </a:spcBef>
              <a:spcAft>
                <a:spcPts val="0"/>
              </a:spcAft>
              <a:buSzPts val="1100"/>
              <a:buNone/>
              <a:defRPr sz="9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54" name="Google Shape;54;p13"/>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marR="0" lvl="0" algn="ctr" rtl="0">
              <a:spcBef>
                <a:spcPts val="0"/>
              </a:spcBef>
              <a:spcAft>
                <a:spcPts val="0"/>
              </a:spcAft>
              <a:buSzPts val="1100"/>
              <a:buNone/>
              <a:defRPr sz="9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55" name="Google Shape;55;p13"/>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900" b="0" i="0" u="none" strike="noStrike" cap="none">
                <a:solidFill>
                  <a:srgbClr val="888888"/>
                </a:solidFill>
                <a:latin typeface="Calibri"/>
                <a:ea typeface="Calibri"/>
                <a:cs typeface="Calibri"/>
                <a:sym typeface="Calibri"/>
              </a:defRPr>
            </a:lvl1pPr>
            <a:lvl2pPr marL="0" marR="0" lvl="1" indent="0" algn="r" rtl="0">
              <a:spcBef>
                <a:spcPts val="0"/>
              </a:spcBef>
              <a:buNone/>
              <a:defRPr sz="900" b="0" i="0" u="none" strike="noStrike" cap="none">
                <a:solidFill>
                  <a:srgbClr val="888888"/>
                </a:solidFill>
                <a:latin typeface="Calibri"/>
                <a:ea typeface="Calibri"/>
                <a:cs typeface="Calibri"/>
                <a:sym typeface="Calibri"/>
              </a:defRPr>
            </a:lvl2pPr>
            <a:lvl3pPr marL="0" marR="0" lvl="2" indent="0" algn="r" rtl="0">
              <a:spcBef>
                <a:spcPts val="0"/>
              </a:spcBef>
              <a:buNone/>
              <a:defRPr sz="900" b="0" i="0" u="none" strike="noStrike" cap="none">
                <a:solidFill>
                  <a:srgbClr val="888888"/>
                </a:solidFill>
                <a:latin typeface="Calibri"/>
                <a:ea typeface="Calibri"/>
                <a:cs typeface="Calibri"/>
                <a:sym typeface="Calibri"/>
              </a:defRPr>
            </a:lvl3pPr>
            <a:lvl4pPr marL="0" marR="0" lvl="3" indent="0" algn="r" rtl="0">
              <a:spcBef>
                <a:spcPts val="0"/>
              </a:spcBef>
              <a:buNone/>
              <a:defRPr sz="900" b="0" i="0" u="none" strike="noStrike" cap="none">
                <a:solidFill>
                  <a:srgbClr val="888888"/>
                </a:solidFill>
                <a:latin typeface="Calibri"/>
                <a:ea typeface="Calibri"/>
                <a:cs typeface="Calibri"/>
                <a:sym typeface="Calibri"/>
              </a:defRPr>
            </a:lvl4pPr>
            <a:lvl5pPr marL="0" marR="0" lvl="4" indent="0" algn="r" rtl="0">
              <a:spcBef>
                <a:spcPts val="0"/>
              </a:spcBef>
              <a:buNone/>
              <a:defRPr sz="900" b="0" i="0" u="none" strike="noStrike" cap="none">
                <a:solidFill>
                  <a:srgbClr val="888888"/>
                </a:solidFill>
                <a:latin typeface="Calibri"/>
                <a:ea typeface="Calibri"/>
                <a:cs typeface="Calibri"/>
                <a:sym typeface="Calibri"/>
              </a:defRPr>
            </a:lvl5pPr>
            <a:lvl6pPr marL="0" marR="0" lvl="5" indent="0" algn="r" rtl="0">
              <a:spcBef>
                <a:spcPts val="0"/>
              </a:spcBef>
              <a:buNone/>
              <a:defRPr sz="900" b="0" i="0" u="none" strike="noStrike" cap="none">
                <a:solidFill>
                  <a:srgbClr val="888888"/>
                </a:solidFill>
                <a:latin typeface="Calibri"/>
                <a:ea typeface="Calibri"/>
                <a:cs typeface="Calibri"/>
                <a:sym typeface="Calibri"/>
              </a:defRPr>
            </a:lvl6pPr>
            <a:lvl7pPr marL="0" marR="0" lvl="6" indent="0" algn="r" rtl="0">
              <a:spcBef>
                <a:spcPts val="0"/>
              </a:spcBef>
              <a:buNone/>
              <a:defRPr sz="900" b="0" i="0" u="none" strike="noStrike" cap="none">
                <a:solidFill>
                  <a:srgbClr val="888888"/>
                </a:solidFill>
                <a:latin typeface="Calibri"/>
                <a:ea typeface="Calibri"/>
                <a:cs typeface="Calibri"/>
                <a:sym typeface="Calibri"/>
              </a:defRPr>
            </a:lvl7pPr>
            <a:lvl8pPr marL="0" marR="0" lvl="7" indent="0" algn="r" rtl="0">
              <a:spcBef>
                <a:spcPts val="0"/>
              </a:spcBef>
              <a:buNone/>
              <a:defRPr sz="900" b="0" i="0" u="none" strike="noStrike" cap="none">
                <a:solidFill>
                  <a:srgbClr val="888888"/>
                </a:solidFill>
                <a:latin typeface="Calibri"/>
                <a:ea typeface="Calibri"/>
                <a:cs typeface="Calibri"/>
                <a:sym typeface="Calibri"/>
              </a:defRPr>
            </a:lvl8pPr>
            <a:lvl9pPr marL="0" marR="0" lvl="8" indent="0" algn="r" rtl="0">
              <a:spcBef>
                <a:spcPts val="0"/>
              </a:spcBef>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9" r:id="rId2"/>
    <p:sldLayoutId id="2147483672" r:id="rId3"/>
    <p:sldLayoutId id="2147483673" r:id="rId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3.emf"/><Relationship Id="rId2" Type="http://schemas.openxmlformats.org/officeDocument/2006/relationships/notesSlide" Target="../notesSlides/notesSlide1.xml"/><Relationship Id="rId1" Type="http://schemas.openxmlformats.org/officeDocument/2006/relationships/slideLayout" Target="../slideLayouts/slideLayout15.xml"/><Relationship Id="rId6" Type="http://schemas.openxmlformats.org/officeDocument/2006/relationships/image" Target="../media/image2.png"/><Relationship Id="rId5" Type="http://schemas.openxmlformats.org/officeDocument/2006/relationships/hyperlink" Target="https://shiernee.com/" TargetMode="External"/><Relationship Id="rId4" Type="http://schemas.openxmlformats.org/officeDocument/2006/relationships/hyperlink" Target="mailto:sawsn@um.edu.my"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12.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12.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14.png"/><Relationship Id="rId7" Type="http://schemas.openxmlformats.org/officeDocument/2006/relationships/diagramQuickStyle" Target="../diagrams/quickStyle1.xml"/><Relationship Id="rId2" Type="http://schemas.openxmlformats.org/officeDocument/2006/relationships/notesSlide" Target="../notesSlides/notesSlide13.xml"/><Relationship Id="rId1" Type="http://schemas.openxmlformats.org/officeDocument/2006/relationships/slideLayout" Target="../slideLayouts/slideLayout12.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4.png"/><Relationship Id="rId9" Type="http://schemas.microsoft.com/office/2007/relationships/diagramDrawing" Target="../diagrams/drawing1.xml"/></Relationships>
</file>

<file path=ppt/slides/_rels/slide14.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4.png"/><Relationship Id="rId7" Type="http://schemas.openxmlformats.org/officeDocument/2006/relationships/diagramColors" Target="../diagrams/colors2.xml"/><Relationship Id="rId2" Type="http://schemas.openxmlformats.org/officeDocument/2006/relationships/image" Target="../media/image14.png"/><Relationship Id="rId1" Type="http://schemas.openxmlformats.org/officeDocument/2006/relationships/slideLayout" Target="../slideLayouts/slideLayout1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15.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4.png"/><Relationship Id="rId7" Type="http://schemas.openxmlformats.org/officeDocument/2006/relationships/diagramColors" Target="../diagrams/colors3.xml"/><Relationship Id="rId2" Type="http://schemas.openxmlformats.org/officeDocument/2006/relationships/notesSlide" Target="../notesSlides/notesSlide14.xml"/><Relationship Id="rId1" Type="http://schemas.openxmlformats.org/officeDocument/2006/relationships/slideLayout" Target="../slideLayouts/slideLayout12.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16.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4.png"/><Relationship Id="rId7" Type="http://schemas.openxmlformats.org/officeDocument/2006/relationships/diagramColors" Target="../diagrams/colors4.xml"/><Relationship Id="rId2" Type="http://schemas.openxmlformats.org/officeDocument/2006/relationships/notesSlide" Target="../notesSlides/notesSlide15.xml"/><Relationship Id="rId1" Type="http://schemas.openxmlformats.org/officeDocument/2006/relationships/slideLayout" Target="../slideLayouts/slideLayout12.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 Id="rId9" Type="http://schemas.openxmlformats.org/officeDocument/2006/relationships/image" Target="../media/image16.jpeg"/></Relationships>
</file>

<file path=ppt/slides/_rels/slide17.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image" Target="../media/image4.png"/><Relationship Id="rId7" Type="http://schemas.openxmlformats.org/officeDocument/2006/relationships/diagramColors" Target="../diagrams/colors5.xml"/><Relationship Id="rId2" Type="http://schemas.openxmlformats.org/officeDocument/2006/relationships/notesSlide" Target="../notesSlides/notesSlide16.xml"/><Relationship Id="rId1" Type="http://schemas.openxmlformats.org/officeDocument/2006/relationships/slideLayout" Target="../slideLayouts/slideLayout12.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s>
</file>

<file path=ppt/slides/_rels/slide18.xml.rels><?xml version="1.0" encoding="UTF-8" standalone="yes"?>
<Relationships xmlns="http://schemas.openxmlformats.org/package/2006/relationships"><Relationship Id="rId8" Type="http://schemas.microsoft.com/office/2007/relationships/diagramDrawing" Target="../diagrams/drawing6.xml"/><Relationship Id="rId3" Type="http://schemas.openxmlformats.org/officeDocument/2006/relationships/image" Target="../media/image4.png"/><Relationship Id="rId7" Type="http://schemas.openxmlformats.org/officeDocument/2006/relationships/diagramColors" Target="../diagrams/colors6.xml"/><Relationship Id="rId2" Type="http://schemas.openxmlformats.org/officeDocument/2006/relationships/notesSlide" Target="../notesSlides/notesSlide17.xml"/><Relationship Id="rId1" Type="http://schemas.openxmlformats.org/officeDocument/2006/relationships/slideLayout" Target="../slideLayouts/slideLayout12.xml"/><Relationship Id="rId6" Type="http://schemas.openxmlformats.org/officeDocument/2006/relationships/diagramQuickStyle" Target="../diagrams/quickStyle6.xml"/><Relationship Id="rId5" Type="http://schemas.openxmlformats.org/officeDocument/2006/relationships/diagramLayout" Target="../diagrams/layout6.xml"/><Relationship Id="rId4" Type="http://schemas.openxmlformats.org/officeDocument/2006/relationships/diagramData" Target="../diagrams/data6.xml"/></Relationships>
</file>

<file path=ppt/slides/_rels/slide19.xml.rels><?xml version="1.0" encoding="UTF-8" standalone="yes"?>
<Relationships xmlns="http://schemas.openxmlformats.org/package/2006/relationships"><Relationship Id="rId8" Type="http://schemas.microsoft.com/office/2007/relationships/diagramDrawing" Target="../diagrams/drawing7.xml"/><Relationship Id="rId3" Type="http://schemas.openxmlformats.org/officeDocument/2006/relationships/image" Target="../media/image4.png"/><Relationship Id="rId7" Type="http://schemas.openxmlformats.org/officeDocument/2006/relationships/diagramColors" Target="../diagrams/colors7.xml"/><Relationship Id="rId2" Type="http://schemas.openxmlformats.org/officeDocument/2006/relationships/notesSlide" Target="../notesSlides/notesSlide18.xml"/><Relationship Id="rId1" Type="http://schemas.openxmlformats.org/officeDocument/2006/relationships/slideLayout" Target="../slideLayouts/slideLayout12.xml"/><Relationship Id="rId6" Type="http://schemas.openxmlformats.org/officeDocument/2006/relationships/diagramQuickStyle" Target="../diagrams/quickStyle7.xml"/><Relationship Id="rId5" Type="http://schemas.openxmlformats.org/officeDocument/2006/relationships/diagramLayout" Target="../diagrams/layout7.xml"/><Relationship Id="rId4" Type="http://schemas.openxmlformats.org/officeDocument/2006/relationships/diagramData" Target="../diagrams/data7.xml"/><Relationship Id="rId9" Type="http://schemas.openxmlformats.org/officeDocument/2006/relationships/image" Target="../media/image17.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0.xml"/><Relationship Id="rId1" Type="http://schemas.openxmlformats.org/officeDocument/2006/relationships/slideLayout" Target="../slideLayouts/slideLayout12.xml"/><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1.xml"/><Relationship Id="rId1" Type="http://schemas.openxmlformats.org/officeDocument/2006/relationships/slideLayout" Target="../slideLayouts/slideLayout12.xml"/><Relationship Id="rId4" Type="http://schemas.openxmlformats.org/officeDocument/2006/relationships/image" Target="../media/image19.png"/></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2.xml"/><Relationship Id="rId1" Type="http://schemas.openxmlformats.org/officeDocument/2006/relationships/slideLayout" Target="../slideLayouts/slideLayout12.xml"/><Relationship Id="rId4" Type="http://schemas.openxmlformats.org/officeDocument/2006/relationships/image" Target="../media/image20.png"/></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3.xml"/><Relationship Id="rId1" Type="http://schemas.openxmlformats.org/officeDocument/2006/relationships/slideLayout" Target="../slideLayouts/slideLayout12.xml"/><Relationship Id="rId4" Type="http://schemas.openxmlformats.org/officeDocument/2006/relationships/image" Target="../media/image21.png"/></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4.xml"/><Relationship Id="rId1" Type="http://schemas.openxmlformats.org/officeDocument/2006/relationships/slideLayout" Target="../slideLayouts/slideLayout12.xml"/><Relationship Id="rId4" Type="http://schemas.openxmlformats.org/officeDocument/2006/relationships/image" Target="../media/image22.png"/></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5.xml"/><Relationship Id="rId1" Type="http://schemas.openxmlformats.org/officeDocument/2006/relationships/slideLayout" Target="../slideLayouts/slideLayout12.xml"/><Relationship Id="rId4" Type="http://schemas.openxmlformats.org/officeDocument/2006/relationships/image" Target="../media/image23.png"/></Relationships>
</file>

<file path=ppt/slides/_rels/slide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6.xml"/><Relationship Id="rId1" Type="http://schemas.openxmlformats.org/officeDocument/2006/relationships/slideLayout" Target="../slideLayouts/slideLayout12.xml"/><Relationship Id="rId4" Type="http://schemas.openxmlformats.org/officeDocument/2006/relationships/image" Target="../media/image24.png"/></Relationships>
</file>

<file path=ppt/slides/_rels/slide28.xml.rels><?xml version="1.0" encoding="UTF-8" standalone="yes"?>
<Relationships xmlns="http://schemas.openxmlformats.org/package/2006/relationships"><Relationship Id="rId8" Type="http://schemas.microsoft.com/office/2007/relationships/diagramDrawing" Target="../diagrams/drawing8.xml"/><Relationship Id="rId13" Type="http://schemas.microsoft.com/office/2007/relationships/diagramDrawing" Target="../diagrams/drawing9.xml"/><Relationship Id="rId3" Type="http://schemas.openxmlformats.org/officeDocument/2006/relationships/image" Target="../media/image4.png"/><Relationship Id="rId7" Type="http://schemas.openxmlformats.org/officeDocument/2006/relationships/diagramColors" Target="../diagrams/colors8.xml"/><Relationship Id="rId12" Type="http://schemas.openxmlformats.org/officeDocument/2006/relationships/diagramColors" Target="../diagrams/colors9.xml"/><Relationship Id="rId2" Type="http://schemas.openxmlformats.org/officeDocument/2006/relationships/notesSlide" Target="../notesSlides/notesSlide27.xml"/><Relationship Id="rId1" Type="http://schemas.openxmlformats.org/officeDocument/2006/relationships/slideLayout" Target="../slideLayouts/slideLayout12.xml"/><Relationship Id="rId6" Type="http://schemas.openxmlformats.org/officeDocument/2006/relationships/diagramQuickStyle" Target="../diagrams/quickStyle8.xml"/><Relationship Id="rId11" Type="http://schemas.openxmlformats.org/officeDocument/2006/relationships/diagramQuickStyle" Target="../diagrams/quickStyle9.xml"/><Relationship Id="rId5" Type="http://schemas.openxmlformats.org/officeDocument/2006/relationships/diagramLayout" Target="../diagrams/layout8.xml"/><Relationship Id="rId10" Type="http://schemas.openxmlformats.org/officeDocument/2006/relationships/diagramLayout" Target="../diagrams/layout9.xml"/><Relationship Id="rId4" Type="http://schemas.openxmlformats.org/officeDocument/2006/relationships/diagramData" Target="../diagrams/data8.xml"/><Relationship Id="rId9" Type="http://schemas.openxmlformats.org/officeDocument/2006/relationships/diagramData" Target="../diagrams/data9.xml"/></Relationships>
</file>

<file path=ppt/slides/_rels/slide29.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hyperlink" Target="https://machinelearningmastery.com/save-load-machine-learning-models-python-scikit-learn/" TargetMode="External"/><Relationship Id="rId2" Type="http://schemas.openxmlformats.org/officeDocument/2006/relationships/notesSlide" Target="../notesSlides/notesSlide28.xml"/><Relationship Id="rId1" Type="http://schemas.openxmlformats.org/officeDocument/2006/relationships/slideLayout" Target="../slideLayouts/slideLayout12.xml"/><Relationship Id="rId6" Type="http://schemas.openxmlformats.org/officeDocument/2006/relationships/hyperlink" Target="https://towardsdatascience.com/machine-learning-classifiers-a5cc4e1b0623" TargetMode="External"/><Relationship Id="rId5" Type="http://schemas.openxmlformats.org/officeDocument/2006/relationships/hyperlink" Target="https://machinelearningmastery.com/types-of-classification-in-machine-learning/" TargetMode="External"/><Relationship Id="rId4" Type="http://schemas.openxmlformats.org/officeDocument/2006/relationships/hyperlink" Target="https://machinelearningmastery.com/machine-learning-in-python-step-by-step/" TargetMode="External"/></Relationships>
</file>

<file path=ppt/slides/_rels/slide3.xml.rels><?xml version="1.0" encoding="UTF-8" standalone="yes"?>
<Relationships xmlns="http://schemas.openxmlformats.org/package/2006/relationships"><Relationship Id="rId8" Type="http://schemas.openxmlformats.org/officeDocument/2006/relationships/image" Target="../media/image9.jpeg"/><Relationship Id="rId3" Type="http://schemas.openxmlformats.org/officeDocument/2006/relationships/image" Target="../media/image4.png"/><Relationship Id="rId7" Type="http://schemas.openxmlformats.org/officeDocument/2006/relationships/image" Target="../media/image8.jpeg"/><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2.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2.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12.xml"/><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2">
            <a:extLst>
              <a:ext uri="{FF2B5EF4-FFF2-40B4-BE49-F238E27FC236}">
                <a16:creationId xmlns:a16="http://schemas.microsoft.com/office/drawing/2014/main" id="{01DC08EC-D256-4E27-A021-85CA7E6BF549}"/>
              </a:ext>
            </a:extLst>
          </p:cNvPr>
          <p:cNvSpPr>
            <a:spLocks noGrp="1"/>
          </p:cNvSpPr>
          <p:nvPr>
            <p:ph type="subTitle" idx="1"/>
          </p:nvPr>
        </p:nvSpPr>
        <p:spPr>
          <a:xfrm>
            <a:off x="1667509" y="2809494"/>
            <a:ext cx="5962061" cy="457520"/>
          </a:xfrm>
        </p:spPr>
        <p:txBody>
          <a:bodyPr>
            <a:normAutofit lnSpcReduction="10000"/>
          </a:bodyPr>
          <a:lstStyle/>
          <a:p>
            <a:r>
              <a:rPr lang="en-US" sz="2100" b="1" dirty="0">
                <a:latin typeface="Arial" panose="020B0604020202020204" pitchFamily="34" charset="0"/>
                <a:cs typeface="Arial" panose="020B0604020202020204" pitchFamily="34" charset="0"/>
              </a:rPr>
              <a:t>Shier Nee Saw, PhD</a:t>
            </a:r>
            <a:endParaRPr lang="en-US" sz="2100" baseline="30000" dirty="0">
              <a:latin typeface="Arial" panose="020B0604020202020204" pitchFamily="34" charset="0"/>
              <a:cs typeface="Arial" panose="020B0604020202020204" pitchFamily="34" charset="0"/>
            </a:endParaRPr>
          </a:p>
        </p:txBody>
      </p:sp>
      <p:sp>
        <p:nvSpPr>
          <p:cNvPr id="6" name="TextBox 2">
            <a:extLst>
              <a:ext uri="{FF2B5EF4-FFF2-40B4-BE49-F238E27FC236}">
                <a16:creationId xmlns:a16="http://schemas.microsoft.com/office/drawing/2014/main" id="{95D44305-7B39-452E-A1A3-B4B624446BB7}"/>
              </a:ext>
            </a:extLst>
          </p:cNvPr>
          <p:cNvSpPr txBox="1">
            <a:spLocks noChangeArrowheads="1"/>
          </p:cNvSpPr>
          <p:nvPr/>
        </p:nvSpPr>
        <p:spPr bwMode="auto">
          <a:xfrm>
            <a:off x="1440737" y="1406594"/>
            <a:ext cx="6619456" cy="969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Century Gothic" panose="020B0502020202020204" pitchFamily="34" charset="0"/>
                <a:ea typeface="MS PGothic" panose="020B0600070205080204" pitchFamily="34" charset="-128"/>
              </a:defRPr>
            </a:lvl1pPr>
            <a:lvl2pPr marL="742950" indent="-285750">
              <a:defRPr sz="2400">
                <a:solidFill>
                  <a:schemeClr val="tx1"/>
                </a:solidFill>
                <a:latin typeface="Century Gothic" panose="020B0502020202020204" pitchFamily="34" charset="0"/>
                <a:ea typeface="MS PGothic" panose="020B0600070205080204" pitchFamily="34" charset="-128"/>
              </a:defRPr>
            </a:lvl2pPr>
            <a:lvl3pPr marL="1143000" indent="-228600">
              <a:defRPr sz="2400">
                <a:solidFill>
                  <a:schemeClr val="tx1"/>
                </a:solidFill>
                <a:latin typeface="Century Gothic" panose="020B0502020202020204" pitchFamily="34" charset="0"/>
                <a:ea typeface="MS PGothic" panose="020B0600070205080204" pitchFamily="34" charset="-128"/>
              </a:defRPr>
            </a:lvl3pPr>
            <a:lvl4pPr marL="1600200" indent="-228600">
              <a:defRPr sz="2400">
                <a:solidFill>
                  <a:schemeClr val="tx1"/>
                </a:solidFill>
                <a:latin typeface="Century Gothic" panose="020B0502020202020204" pitchFamily="34" charset="0"/>
                <a:ea typeface="MS PGothic" panose="020B0600070205080204" pitchFamily="34" charset="-128"/>
              </a:defRPr>
            </a:lvl4pPr>
            <a:lvl5pPr marL="2057400" indent="-228600">
              <a:defRPr sz="2400">
                <a:solidFill>
                  <a:schemeClr val="tx1"/>
                </a:solidFill>
                <a:latin typeface="Century Gothic" panose="020B0502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9pPr>
          </a:lstStyle>
          <a:p>
            <a:pPr algn="ctr"/>
            <a:r>
              <a:rPr lang="en-US" sz="3300" b="1" dirty="0">
                <a:latin typeface="Arial" panose="020B0604020202020204" pitchFamily="34" charset="0"/>
                <a:cs typeface="Arial" panose="020B0604020202020204" pitchFamily="34" charset="0"/>
              </a:rPr>
              <a:t>Introduction to AI – Day 1</a:t>
            </a:r>
          </a:p>
          <a:p>
            <a:pPr algn="ctr"/>
            <a:r>
              <a:rPr lang="en-US" b="1" dirty="0">
                <a:latin typeface="Arial" panose="020B0604020202020204" pitchFamily="34" charset="0"/>
                <a:cs typeface="Arial" panose="020B0604020202020204" pitchFamily="34" charset="0"/>
              </a:rPr>
              <a:t>Machine Learning Concepts, Classification</a:t>
            </a:r>
            <a:endParaRPr lang="en-US" sz="3300" b="1" dirty="0">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F621404C-6677-4907-BD6F-4125FDFF1088}"/>
              </a:ext>
            </a:extLst>
          </p:cNvPr>
          <p:cNvSpPr/>
          <p:nvPr/>
        </p:nvSpPr>
        <p:spPr>
          <a:xfrm>
            <a:off x="1302728" y="3297360"/>
            <a:ext cx="6619455" cy="972895"/>
          </a:xfrm>
          <a:prstGeom prst="rect">
            <a:avLst/>
          </a:prstGeom>
        </p:spPr>
        <p:txBody>
          <a:bodyPr wrap="square" numCol="1" spcCol="548640">
            <a:spAutoFit/>
          </a:bodyPr>
          <a:lstStyle/>
          <a:p>
            <a:pPr algn="ctr">
              <a:lnSpc>
                <a:spcPct val="150000"/>
              </a:lnSpc>
            </a:pPr>
            <a:r>
              <a:rPr lang="en-US" sz="1500" b="1" i="1" dirty="0">
                <a:latin typeface="Arial" panose="020B0604020202020204" pitchFamily="34" charset="0"/>
                <a:cs typeface="Arial" panose="020B0604020202020204" pitchFamily="34" charset="0"/>
              </a:rPr>
              <a:t>Department of Artificial Intelligence, </a:t>
            </a:r>
          </a:p>
          <a:p>
            <a:pPr algn="ctr"/>
            <a:r>
              <a:rPr lang="en-US" sz="1500" b="1" i="1" dirty="0">
                <a:latin typeface="Arial" panose="020B0604020202020204" pitchFamily="34" charset="0"/>
                <a:cs typeface="Arial" panose="020B0604020202020204" pitchFamily="34" charset="0"/>
              </a:rPr>
              <a:t>Faculty of  Computer Science and Information Technology, </a:t>
            </a:r>
          </a:p>
          <a:p>
            <a:pPr algn="ctr">
              <a:lnSpc>
                <a:spcPct val="150000"/>
              </a:lnSpc>
            </a:pPr>
            <a:r>
              <a:rPr lang="en-US" sz="1500" b="1" i="1" dirty="0" err="1">
                <a:latin typeface="Arial" panose="020B0604020202020204" pitchFamily="34" charset="0"/>
                <a:cs typeface="Arial" panose="020B0604020202020204" pitchFamily="34" charset="0"/>
              </a:rPr>
              <a:t>Universiti</a:t>
            </a:r>
            <a:r>
              <a:rPr lang="en-US" sz="1500" b="1" i="1" dirty="0">
                <a:latin typeface="Arial" panose="020B0604020202020204" pitchFamily="34" charset="0"/>
                <a:cs typeface="Arial" panose="020B0604020202020204" pitchFamily="34" charset="0"/>
              </a:rPr>
              <a:t> Malaya</a:t>
            </a:r>
          </a:p>
        </p:txBody>
      </p:sp>
      <p:pic>
        <p:nvPicPr>
          <p:cNvPr id="11" name="Picture 10">
            <a:extLst>
              <a:ext uri="{FF2B5EF4-FFF2-40B4-BE49-F238E27FC236}">
                <a16:creationId xmlns:a16="http://schemas.microsoft.com/office/drawing/2014/main" id="{85B54928-8AAF-44B5-8712-23D434B4BF97}"/>
              </a:ext>
            </a:extLst>
          </p:cNvPr>
          <p:cNvPicPr>
            <a:picLocks noChangeAspect="1"/>
          </p:cNvPicPr>
          <p:nvPr/>
        </p:nvPicPr>
        <p:blipFill rotWithShape="1">
          <a:blip r:embed="rId3" cstate="print"/>
          <a:srcRect b="19781"/>
          <a:stretch/>
        </p:blipFill>
        <p:spPr>
          <a:xfrm>
            <a:off x="2050273" y="94664"/>
            <a:ext cx="931694" cy="956398"/>
          </a:xfrm>
          <a:prstGeom prst="rect">
            <a:avLst/>
          </a:prstGeom>
        </p:spPr>
      </p:pic>
      <p:sp>
        <p:nvSpPr>
          <p:cNvPr id="2" name="Slide Number Placeholder 1">
            <a:extLst>
              <a:ext uri="{FF2B5EF4-FFF2-40B4-BE49-F238E27FC236}">
                <a16:creationId xmlns:a16="http://schemas.microsoft.com/office/drawing/2014/main" id="{14E29A46-BFBD-4039-8C8A-15CE64A008D8}"/>
              </a:ext>
            </a:extLst>
          </p:cNvPr>
          <p:cNvSpPr>
            <a:spLocks noGrp="1"/>
          </p:cNvSpPr>
          <p:nvPr>
            <p:ph type="sldNum" sz="quarter" idx="12"/>
          </p:nvPr>
        </p:nvSpPr>
        <p:spPr/>
        <p:txBody>
          <a:bodyPr/>
          <a:lstStyle/>
          <a:p>
            <a:fld id="{BC55288A-6BAD-4BD4-8533-E823FC31D5E9}" type="slidenum">
              <a:rPr lang="en-SG" smtClean="0"/>
              <a:pPr/>
              <a:t>1</a:t>
            </a:fld>
            <a:endParaRPr lang="en-SG"/>
          </a:p>
        </p:txBody>
      </p:sp>
      <p:sp>
        <p:nvSpPr>
          <p:cNvPr id="15" name="Rectangle 14">
            <a:extLst>
              <a:ext uri="{FF2B5EF4-FFF2-40B4-BE49-F238E27FC236}">
                <a16:creationId xmlns:a16="http://schemas.microsoft.com/office/drawing/2014/main" id="{AB7B2FCF-BA4A-4301-B4C8-2C3B836917B7}"/>
              </a:ext>
            </a:extLst>
          </p:cNvPr>
          <p:cNvSpPr/>
          <p:nvPr/>
        </p:nvSpPr>
        <p:spPr>
          <a:xfrm>
            <a:off x="1377315" y="4312113"/>
            <a:ext cx="6619455" cy="742063"/>
          </a:xfrm>
          <a:prstGeom prst="rect">
            <a:avLst/>
          </a:prstGeom>
        </p:spPr>
        <p:txBody>
          <a:bodyPr wrap="square" numCol="1" spcCol="548640">
            <a:spAutoFit/>
          </a:bodyPr>
          <a:lstStyle/>
          <a:p>
            <a:pPr algn="ctr">
              <a:lnSpc>
                <a:spcPct val="150000"/>
              </a:lnSpc>
            </a:pPr>
            <a:r>
              <a:rPr lang="en-US" sz="1500" dirty="0">
                <a:latin typeface="arial" panose="020B0604020202020204" pitchFamily="34" charset="0"/>
                <a:hlinkClick r:id="rId4"/>
              </a:rPr>
              <a:t>sawsn@um.edu.my</a:t>
            </a:r>
            <a:endParaRPr lang="en-US" sz="1500" dirty="0">
              <a:latin typeface="arial" panose="020B0604020202020204" pitchFamily="34" charset="0"/>
            </a:endParaRPr>
          </a:p>
          <a:p>
            <a:pPr algn="ctr">
              <a:lnSpc>
                <a:spcPct val="150000"/>
              </a:lnSpc>
            </a:pPr>
            <a:r>
              <a:rPr lang="en-US" sz="1500" dirty="0">
                <a:latin typeface="arial" panose="020B0604020202020204" pitchFamily="34" charset="0"/>
                <a:cs typeface="Arial" panose="020B0604020202020204" pitchFamily="34" charset="0"/>
                <a:hlinkClick r:id="rId5"/>
              </a:rPr>
              <a:t>https://shiernee.com</a:t>
            </a:r>
            <a:r>
              <a:rPr lang="en-US" sz="1500" dirty="0">
                <a:latin typeface="arial" panose="020B0604020202020204" pitchFamily="34" charset="0"/>
                <a:cs typeface="Arial" panose="020B0604020202020204" pitchFamily="34" charset="0"/>
              </a:rPr>
              <a:t> </a:t>
            </a:r>
            <a:endParaRPr lang="en-US" sz="1500" b="1" i="1" dirty="0">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4779B195-2DDF-8D38-F345-F7F884201247}"/>
              </a:ext>
            </a:extLst>
          </p:cNvPr>
          <p:cNvPicPr>
            <a:picLocks noChangeAspect="1"/>
          </p:cNvPicPr>
          <p:nvPr/>
        </p:nvPicPr>
        <p:blipFill>
          <a:blip r:embed="rId6"/>
          <a:stretch>
            <a:fillRect/>
          </a:stretch>
        </p:blipFill>
        <p:spPr>
          <a:xfrm>
            <a:off x="0" y="34658"/>
            <a:ext cx="1748056" cy="967258"/>
          </a:xfrm>
          <a:prstGeom prst="rect">
            <a:avLst/>
          </a:prstGeom>
        </p:spPr>
      </p:pic>
      <p:pic>
        <p:nvPicPr>
          <p:cNvPr id="8" name="Picture 7">
            <a:extLst>
              <a:ext uri="{FF2B5EF4-FFF2-40B4-BE49-F238E27FC236}">
                <a16:creationId xmlns:a16="http://schemas.microsoft.com/office/drawing/2014/main" id="{E6426231-B227-D87F-83D9-8BCA50ED2494}"/>
              </a:ext>
            </a:extLst>
          </p:cNvPr>
          <p:cNvPicPr>
            <a:picLocks noChangeAspect="1"/>
          </p:cNvPicPr>
          <p:nvPr/>
        </p:nvPicPr>
        <p:blipFill>
          <a:blip r:embed="rId7"/>
          <a:stretch>
            <a:fillRect/>
          </a:stretch>
        </p:blipFill>
        <p:spPr>
          <a:xfrm>
            <a:off x="7560060" y="211201"/>
            <a:ext cx="1523579" cy="543149"/>
          </a:xfrm>
          <a:prstGeom prst="rect">
            <a:avLst/>
          </a:prstGeom>
        </p:spPr>
      </p:pic>
    </p:spTree>
    <p:extLst>
      <p:ext uri="{BB962C8B-B14F-4D97-AF65-F5344CB8AC3E}">
        <p14:creationId xmlns:p14="http://schemas.microsoft.com/office/powerpoint/2010/main" val="2442356013"/>
      </p:ext>
    </p:extLst>
  </p:cSld>
  <p:clrMapOvr>
    <a:masterClrMapping/>
  </p:clrMapOvr>
  <mc:AlternateContent xmlns:mc="http://schemas.openxmlformats.org/markup-compatibility/2006" xmlns:p14="http://schemas.microsoft.com/office/powerpoint/2010/main">
    <mc:Choice Requires="p14">
      <p:transition spd="slow" p14:dur="2000" advTm="15771"/>
    </mc:Choice>
    <mc:Fallback xmlns="">
      <p:transition spd="slow" advTm="15771"/>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8EB3F7E-0CE5-4EEC-9F21-CEDCD33C1E37}"/>
              </a:ext>
            </a:extLst>
          </p:cNvPr>
          <p:cNvPicPr>
            <a:picLocks noChangeAspect="1"/>
          </p:cNvPicPr>
          <p:nvPr/>
        </p:nvPicPr>
        <p:blipFill>
          <a:blip r:embed="rId3"/>
          <a:stretch>
            <a:fillRect/>
          </a:stretch>
        </p:blipFill>
        <p:spPr>
          <a:xfrm>
            <a:off x="0" y="-23149"/>
            <a:ext cx="9144000" cy="1208489"/>
          </a:xfrm>
          <a:prstGeom prst="rect">
            <a:avLst/>
          </a:prstGeom>
        </p:spPr>
      </p:pic>
      <p:sp>
        <p:nvSpPr>
          <p:cNvPr id="15" name="Title 1">
            <a:extLst>
              <a:ext uri="{FF2B5EF4-FFF2-40B4-BE49-F238E27FC236}">
                <a16:creationId xmlns:a16="http://schemas.microsoft.com/office/drawing/2014/main" id="{753D47EE-424E-42FC-9406-AACBD31FD7AF}"/>
              </a:ext>
            </a:extLst>
          </p:cNvPr>
          <p:cNvSpPr>
            <a:spLocks noGrp="1"/>
          </p:cNvSpPr>
          <p:nvPr>
            <p:ph type="title"/>
          </p:nvPr>
        </p:nvSpPr>
        <p:spPr>
          <a:xfrm>
            <a:off x="628650" y="220904"/>
            <a:ext cx="7421963" cy="775252"/>
          </a:xfrm>
        </p:spPr>
        <p:txBody>
          <a:bodyPr>
            <a:normAutofit/>
          </a:bodyPr>
          <a:lstStyle/>
          <a:p>
            <a:r>
              <a:rPr lang="en-SG" b="1" dirty="0">
                <a:solidFill>
                  <a:srgbClr val="FFFFFF"/>
                </a:solidFill>
              </a:rPr>
              <a:t>Classification </a:t>
            </a:r>
          </a:p>
        </p:txBody>
      </p:sp>
      <p:sp>
        <p:nvSpPr>
          <p:cNvPr id="2" name="Slide Number Placeholder 1">
            <a:extLst>
              <a:ext uri="{FF2B5EF4-FFF2-40B4-BE49-F238E27FC236}">
                <a16:creationId xmlns:a16="http://schemas.microsoft.com/office/drawing/2014/main" id="{DBC3FBAB-C843-4F84-A4A5-8E6233AB810F}"/>
              </a:ext>
            </a:extLst>
          </p:cNvPr>
          <p:cNvSpPr>
            <a:spLocks noGrp="1"/>
          </p:cNvSpPr>
          <p:nvPr>
            <p:ph type="sldNum" sz="quarter" idx="12"/>
          </p:nvPr>
        </p:nvSpPr>
        <p:spPr/>
        <p:txBody>
          <a:bodyPr/>
          <a:lstStyle/>
          <a:p>
            <a:fld id="{33F988A5-A627-4BE8-A7A2-F038556E4D3A}" type="slidenum">
              <a:rPr lang="en-SG" smtClean="0"/>
              <a:t>10</a:t>
            </a:fld>
            <a:endParaRPr lang="en-SG"/>
          </a:p>
        </p:txBody>
      </p:sp>
      <p:pic>
        <p:nvPicPr>
          <p:cNvPr id="10" name="Picture 9">
            <a:extLst>
              <a:ext uri="{FF2B5EF4-FFF2-40B4-BE49-F238E27FC236}">
                <a16:creationId xmlns:a16="http://schemas.microsoft.com/office/drawing/2014/main" id="{2EE7A96E-E604-FDC0-F16A-D8C59F5B4C99}"/>
              </a:ext>
            </a:extLst>
          </p:cNvPr>
          <p:cNvPicPr>
            <a:picLocks noChangeAspect="1"/>
          </p:cNvPicPr>
          <p:nvPr/>
        </p:nvPicPr>
        <p:blipFill rotWithShape="1">
          <a:blip r:embed="rId4"/>
          <a:srcRect t="52304" b="-4405"/>
          <a:stretch/>
        </p:blipFill>
        <p:spPr>
          <a:xfrm>
            <a:off x="456384" y="1208490"/>
            <a:ext cx="4730387" cy="1987556"/>
          </a:xfrm>
          <a:prstGeom prst="rect">
            <a:avLst/>
          </a:prstGeom>
        </p:spPr>
      </p:pic>
      <p:sp>
        <p:nvSpPr>
          <p:cNvPr id="12" name="TextBox 11">
            <a:extLst>
              <a:ext uri="{FF2B5EF4-FFF2-40B4-BE49-F238E27FC236}">
                <a16:creationId xmlns:a16="http://schemas.microsoft.com/office/drawing/2014/main" id="{F0272EB1-3F97-51C2-F8B6-2E7794D46DCC}"/>
              </a:ext>
            </a:extLst>
          </p:cNvPr>
          <p:cNvSpPr txBox="1"/>
          <p:nvPr/>
        </p:nvSpPr>
        <p:spPr>
          <a:xfrm>
            <a:off x="34019" y="4897278"/>
            <a:ext cx="4572000" cy="246221"/>
          </a:xfrm>
          <a:prstGeom prst="rect">
            <a:avLst/>
          </a:prstGeom>
          <a:noFill/>
        </p:spPr>
        <p:txBody>
          <a:bodyPr wrap="square">
            <a:spAutoFit/>
          </a:bodyPr>
          <a:lstStyle/>
          <a:p>
            <a:r>
              <a:rPr lang="en-SG" sz="1000" dirty="0"/>
              <a:t>https://www.springboard.com/blog/data-science/regression-vs-classification/</a:t>
            </a:r>
          </a:p>
        </p:txBody>
      </p:sp>
      <p:sp>
        <p:nvSpPr>
          <p:cNvPr id="94" name="TextBox 93">
            <a:extLst>
              <a:ext uri="{FF2B5EF4-FFF2-40B4-BE49-F238E27FC236}">
                <a16:creationId xmlns:a16="http://schemas.microsoft.com/office/drawing/2014/main" id="{D43C0E06-AC6B-4D3C-B2CE-2D381149491D}"/>
              </a:ext>
            </a:extLst>
          </p:cNvPr>
          <p:cNvSpPr txBox="1"/>
          <p:nvPr/>
        </p:nvSpPr>
        <p:spPr>
          <a:xfrm>
            <a:off x="696687" y="3524299"/>
            <a:ext cx="7818664" cy="738664"/>
          </a:xfrm>
          <a:prstGeom prst="rect">
            <a:avLst/>
          </a:prstGeom>
          <a:noFill/>
        </p:spPr>
        <p:txBody>
          <a:bodyPr wrap="square">
            <a:spAutoFit/>
          </a:bodyPr>
          <a:lstStyle/>
          <a:p>
            <a:pPr>
              <a:spcAft>
                <a:spcPts val="1200"/>
              </a:spcAft>
            </a:pPr>
            <a:r>
              <a:rPr lang="en-US" sz="2100" dirty="0"/>
              <a:t>Pause and think about some possible example on classification problem.</a:t>
            </a:r>
          </a:p>
        </p:txBody>
      </p:sp>
    </p:spTree>
    <p:extLst>
      <p:ext uri="{BB962C8B-B14F-4D97-AF65-F5344CB8AC3E}">
        <p14:creationId xmlns:p14="http://schemas.microsoft.com/office/powerpoint/2010/main" val="1465060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8EB3F7E-0CE5-4EEC-9F21-CEDCD33C1E37}"/>
              </a:ext>
            </a:extLst>
          </p:cNvPr>
          <p:cNvPicPr>
            <a:picLocks noChangeAspect="1"/>
          </p:cNvPicPr>
          <p:nvPr/>
        </p:nvPicPr>
        <p:blipFill>
          <a:blip r:embed="rId3"/>
          <a:stretch>
            <a:fillRect/>
          </a:stretch>
        </p:blipFill>
        <p:spPr>
          <a:xfrm>
            <a:off x="0" y="-23149"/>
            <a:ext cx="9144000" cy="1208489"/>
          </a:xfrm>
          <a:prstGeom prst="rect">
            <a:avLst/>
          </a:prstGeom>
        </p:spPr>
      </p:pic>
      <p:sp>
        <p:nvSpPr>
          <p:cNvPr id="15" name="Title 1">
            <a:extLst>
              <a:ext uri="{FF2B5EF4-FFF2-40B4-BE49-F238E27FC236}">
                <a16:creationId xmlns:a16="http://schemas.microsoft.com/office/drawing/2014/main" id="{753D47EE-424E-42FC-9406-AACBD31FD7AF}"/>
              </a:ext>
            </a:extLst>
          </p:cNvPr>
          <p:cNvSpPr>
            <a:spLocks noGrp="1"/>
          </p:cNvSpPr>
          <p:nvPr>
            <p:ph type="title"/>
          </p:nvPr>
        </p:nvSpPr>
        <p:spPr>
          <a:xfrm>
            <a:off x="628650" y="220904"/>
            <a:ext cx="7421963" cy="775252"/>
          </a:xfrm>
        </p:spPr>
        <p:txBody>
          <a:bodyPr>
            <a:normAutofit/>
          </a:bodyPr>
          <a:lstStyle/>
          <a:p>
            <a:r>
              <a:rPr lang="en-SG" b="1" dirty="0">
                <a:solidFill>
                  <a:srgbClr val="FFFFFF"/>
                </a:solidFill>
              </a:rPr>
              <a:t>Classification </a:t>
            </a:r>
          </a:p>
        </p:txBody>
      </p:sp>
      <p:sp>
        <p:nvSpPr>
          <p:cNvPr id="2" name="Slide Number Placeholder 1">
            <a:extLst>
              <a:ext uri="{FF2B5EF4-FFF2-40B4-BE49-F238E27FC236}">
                <a16:creationId xmlns:a16="http://schemas.microsoft.com/office/drawing/2014/main" id="{DBC3FBAB-C843-4F84-A4A5-8E6233AB810F}"/>
              </a:ext>
            </a:extLst>
          </p:cNvPr>
          <p:cNvSpPr>
            <a:spLocks noGrp="1"/>
          </p:cNvSpPr>
          <p:nvPr>
            <p:ph type="sldNum" sz="quarter" idx="12"/>
          </p:nvPr>
        </p:nvSpPr>
        <p:spPr/>
        <p:txBody>
          <a:bodyPr/>
          <a:lstStyle/>
          <a:p>
            <a:fld id="{33F988A5-A627-4BE8-A7A2-F038556E4D3A}" type="slidenum">
              <a:rPr lang="en-SG" smtClean="0"/>
              <a:t>11</a:t>
            </a:fld>
            <a:endParaRPr lang="en-SG"/>
          </a:p>
        </p:txBody>
      </p:sp>
      <p:sp>
        <p:nvSpPr>
          <p:cNvPr id="11" name="TextBox 10">
            <a:extLst>
              <a:ext uri="{FF2B5EF4-FFF2-40B4-BE49-F238E27FC236}">
                <a16:creationId xmlns:a16="http://schemas.microsoft.com/office/drawing/2014/main" id="{89C7F3E4-B3AA-5EEF-D9FA-15D581746F3B}"/>
              </a:ext>
            </a:extLst>
          </p:cNvPr>
          <p:cNvSpPr txBox="1"/>
          <p:nvPr/>
        </p:nvSpPr>
        <p:spPr>
          <a:xfrm>
            <a:off x="628649" y="1523282"/>
            <a:ext cx="8168109" cy="2015936"/>
          </a:xfrm>
          <a:prstGeom prst="rect">
            <a:avLst/>
          </a:prstGeom>
          <a:noFill/>
        </p:spPr>
        <p:txBody>
          <a:bodyPr wrap="square">
            <a:spAutoFit/>
          </a:bodyPr>
          <a:lstStyle/>
          <a:p>
            <a:pPr indent="-342900">
              <a:spcAft>
                <a:spcPts val="1200"/>
              </a:spcAft>
              <a:buFont typeface="Arial" panose="020B0604020202020204" pitchFamily="34" charset="0"/>
              <a:buChar char="•"/>
            </a:pPr>
            <a:r>
              <a:rPr lang="en-US" sz="2100" dirty="0"/>
              <a:t>Classification is used when the target attribute is a category </a:t>
            </a:r>
          </a:p>
          <a:p>
            <a:pPr indent="-342900">
              <a:spcAft>
                <a:spcPts val="1200"/>
              </a:spcAft>
              <a:buFont typeface="Arial" panose="020B0604020202020204" pitchFamily="34" charset="0"/>
              <a:buChar char="•"/>
            </a:pPr>
            <a:r>
              <a:rPr lang="en-US" sz="2100" dirty="0"/>
              <a:t>Model is built based on target attributes of historical data </a:t>
            </a:r>
          </a:p>
          <a:p>
            <a:pPr marL="342900" indent="-342900">
              <a:spcAft>
                <a:spcPts val="1200"/>
              </a:spcAft>
              <a:buFont typeface="Arial" panose="020B0604020202020204" pitchFamily="34" charset="0"/>
              <a:buChar char="•"/>
            </a:pPr>
            <a:r>
              <a:rPr lang="en-US" sz="2100" dirty="0"/>
              <a:t>Examples:</a:t>
            </a:r>
            <a:br>
              <a:rPr lang="en-US" sz="2100" dirty="0"/>
            </a:br>
            <a:r>
              <a:rPr lang="en-US" sz="2100" dirty="0"/>
              <a:t>– Predicting churn</a:t>
            </a:r>
            <a:br>
              <a:rPr lang="en-US" sz="2100" dirty="0"/>
            </a:br>
            <a:r>
              <a:rPr lang="en-US" sz="2100" dirty="0"/>
              <a:t>– Predicting write-off </a:t>
            </a:r>
          </a:p>
        </p:txBody>
      </p:sp>
    </p:spTree>
    <p:extLst>
      <p:ext uri="{BB962C8B-B14F-4D97-AF65-F5344CB8AC3E}">
        <p14:creationId xmlns:p14="http://schemas.microsoft.com/office/powerpoint/2010/main" val="11369155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8EB3F7E-0CE5-4EEC-9F21-CEDCD33C1E37}"/>
              </a:ext>
            </a:extLst>
          </p:cNvPr>
          <p:cNvPicPr>
            <a:picLocks noChangeAspect="1"/>
          </p:cNvPicPr>
          <p:nvPr/>
        </p:nvPicPr>
        <p:blipFill>
          <a:blip r:embed="rId3"/>
          <a:stretch>
            <a:fillRect/>
          </a:stretch>
        </p:blipFill>
        <p:spPr>
          <a:xfrm>
            <a:off x="0" y="-23149"/>
            <a:ext cx="9144000" cy="1208489"/>
          </a:xfrm>
          <a:prstGeom prst="rect">
            <a:avLst/>
          </a:prstGeom>
        </p:spPr>
      </p:pic>
      <p:sp>
        <p:nvSpPr>
          <p:cNvPr id="15" name="Title 1">
            <a:extLst>
              <a:ext uri="{FF2B5EF4-FFF2-40B4-BE49-F238E27FC236}">
                <a16:creationId xmlns:a16="http://schemas.microsoft.com/office/drawing/2014/main" id="{753D47EE-424E-42FC-9406-AACBD31FD7AF}"/>
              </a:ext>
            </a:extLst>
          </p:cNvPr>
          <p:cNvSpPr>
            <a:spLocks noGrp="1"/>
          </p:cNvSpPr>
          <p:nvPr>
            <p:ph type="title"/>
          </p:nvPr>
        </p:nvSpPr>
        <p:spPr>
          <a:xfrm>
            <a:off x="628650" y="220904"/>
            <a:ext cx="7421963" cy="775252"/>
          </a:xfrm>
        </p:spPr>
        <p:txBody>
          <a:bodyPr>
            <a:normAutofit/>
          </a:bodyPr>
          <a:lstStyle/>
          <a:p>
            <a:r>
              <a:rPr lang="en-SG" b="1" dirty="0">
                <a:solidFill>
                  <a:srgbClr val="FFFFFF"/>
                </a:solidFill>
              </a:rPr>
              <a:t>Classification – Developing ML model</a:t>
            </a:r>
          </a:p>
        </p:txBody>
      </p:sp>
      <p:sp>
        <p:nvSpPr>
          <p:cNvPr id="2" name="Slide Number Placeholder 1">
            <a:extLst>
              <a:ext uri="{FF2B5EF4-FFF2-40B4-BE49-F238E27FC236}">
                <a16:creationId xmlns:a16="http://schemas.microsoft.com/office/drawing/2014/main" id="{DBC3FBAB-C843-4F84-A4A5-8E6233AB810F}"/>
              </a:ext>
            </a:extLst>
          </p:cNvPr>
          <p:cNvSpPr>
            <a:spLocks noGrp="1"/>
          </p:cNvSpPr>
          <p:nvPr>
            <p:ph type="sldNum" sz="quarter" idx="12"/>
          </p:nvPr>
        </p:nvSpPr>
        <p:spPr/>
        <p:txBody>
          <a:bodyPr/>
          <a:lstStyle/>
          <a:p>
            <a:fld id="{33F988A5-A627-4BE8-A7A2-F038556E4D3A}" type="slidenum">
              <a:rPr lang="en-SG" smtClean="0"/>
              <a:t>12</a:t>
            </a:fld>
            <a:endParaRPr lang="en-SG"/>
          </a:p>
        </p:txBody>
      </p:sp>
      <p:pic>
        <p:nvPicPr>
          <p:cNvPr id="3" name="Picture 2">
            <a:extLst>
              <a:ext uri="{FF2B5EF4-FFF2-40B4-BE49-F238E27FC236}">
                <a16:creationId xmlns:a16="http://schemas.microsoft.com/office/drawing/2014/main" id="{CD4C1C0F-EDBF-C448-2838-22CC3528053C}"/>
              </a:ext>
            </a:extLst>
          </p:cNvPr>
          <p:cNvPicPr>
            <a:picLocks noChangeAspect="1"/>
          </p:cNvPicPr>
          <p:nvPr/>
        </p:nvPicPr>
        <p:blipFill>
          <a:blip r:embed="rId4"/>
          <a:stretch>
            <a:fillRect/>
          </a:stretch>
        </p:blipFill>
        <p:spPr>
          <a:xfrm>
            <a:off x="227197" y="1287902"/>
            <a:ext cx="8916803" cy="3616311"/>
          </a:xfrm>
          <a:prstGeom prst="rect">
            <a:avLst/>
          </a:prstGeom>
        </p:spPr>
      </p:pic>
    </p:spTree>
    <p:extLst>
      <p:ext uri="{BB962C8B-B14F-4D97-AF65-F5344CB8AC3E}">
        <p14:creationId xmlns:p14="http://schemas.microsoft.com/office/powerpoint/2010/main" val="5263847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750F4620-1844-0954-1AFD-C9263418A5FD}"/>
              </a:ext>
            </a:extLst>
          </p:cNvPr>
          <p:cNvPicPr>
            <a:picLocks noChangeAspect="1"/>
          </p:cNvPicPr>
          <p:nvPr/>
        </p:nvPicPr>
        <p:blipFill rotWithShape="1">
          <a:blip r:embed="rId3"/>
          <a:srcRect t="52304" b="-4405"/>
          <a:stretch/>
        </p:blipFill>
        <p:spPr>
          <a:xfrm>
            <a:off x="2175190" y="1167677"/>
            <a:ext cx="3088602" cy="1297731"/>
          </a:xfrm>
          <a:prstGeom prst="rect">
            <a:avLst/>
          </a:prstGeom>
        </p:spPr>
      </p:pic>
      <p:graphicFrame>
        <p:nvGraphicFramePr>
          <p:cNvPr id="17" name="Table 3">
            <a:extLst>
              <a:ext uri="{FF2B5EF4-FFF2-40B4-BE49-F238E27FC236}">
                <a16:creationId xmlns:a16="http://schemas.microsoft.com/office/drawing/2014/main" id="{57F1E831-49D2-92FA-7910-AE249BA7302A}"/>
              </a:ext>
            </a:extLst>
          </p:cNvPr>
          <p:cNvGraphicFramePr>
            <a:graphicFrameLocks noGrp="1"/>
          </p:cNvGraphicFramePr>
          <p:nvPr>
            <p:extLst>
              <p:ext uri="{D42A27DB-BD31-4B8C-83A1-F6EECF244321}">
                <p14:modId xmlns:p14="http://schemas.microsoft.com/office/powerpoint/2010/main" val="2321674378"/>
              </p:ext>
            </p:extLst>
          </p:nvPr>
        </p:nvGraphicFramePr>
        <p:xfrm>
          <a:off x="3408201" y="2406586"/>
          <a:ext cx="5530707" cy="2377440"/>
        </p:xfrm>
        <a:graphic>
          <a:graphicData uri="http://schemas.openxmlformats.org/drawingml/2006/table">
            <a:tbl>
              <a:tblPr firstRow="1" bandRow="1">
                <a:tableStyleId>{41BB2FF9-0E16-4628-8FA2-44D74F0A08B3}</a:tableStyleId>
              </a:tblPr>
              <a:tblGrid>
                <a:gridCol w="842962">
                  <a:extLst>
                    <a:ext uri="{9D8B030D-6E8A-4147-A177-3AD203B41FA5}">
                      <a16:colId xmlns:a16="http://schemas.microsoft.com/office/drawing/2014/main" val="3719374494"/>
                    </a:ext>
                  </a:extLst>
                </a:gridCol>
                <a:gridCol w="1184236">
                  <a:extLst>
                    <a:ext uri="{9D8B030D-6E8A-4147-A177-3AD203B41FA5}">
                      <a16:colId xmlns:a16="http://schemas.microsoft.com/office/drawing/2014/main" val="2203713399"/>
                    </a:ext>
                  </a:extLst>
                </a:gridCol>
                <a:gridCol w="1134163">
                  <a:extLst>
                    <a:ext uri="{9D8B030D-6E8A-4147-A177-3AD203B41FA5}">
                      <a16:colId xmlns:a16="http://schemas.microsoft.com/office/drawing/2014/main" val="2138284311"/>
                    </a:ext>
                  </a:extLst>
                </a:gridCol>
                <a:gridCol w="1267834">
                  <a:extLst>
                    <a:ext uri="{9D8B030D-6E8A-4147-A177-3AD203B41FA5}">
                      <a16:colId xmlns:a16="http://schemas.microsoft.com/office/drawing/2014/main" val="165872401"/>
                    </a:ext>
                  </a:extLst>
                </a:gridCol>
                <a:gridCol w="1101512">
                  <a:extLst>
                    <a:ext uri="{9D8B030D-6E8A-4147-A177-3AD203B41FA5}">
                      <a16:colId xmlns:a16="http://schemas.microsoft.com/office/drawing/2014/main" val="3533768831"/>
                    </a:ext>
                  </a:extLst>
                </a:gridCol>
              </a:tblGrid>
              <a:tr h="211752">
                <a:tc>
                  <a:txBody>
                    <a:bodyPr/>
                    <a:lstStyle/>
                    <a:p>
                      <a:r>
                        <a:rPr lang="en-SG" sz="2000" dirty="0"/>
                        <a:t>Data</a:t>
                      </a:r>
                    </a:p>
                  </a:txBody>
                  <a:tcPr/>
                </a:tc>
                <a:tc>
                  <a:txBody>
                    <a:bodyPr/>
                    <a:lstStyle/>
                    <a:p>
                      <a:r>
                        <a:rPr lang="en-SG" sz="2000" dirty="0"/>
                        <a:t>Feature1</a:t>
                      </a:r>
                    </a:p>
                  </a:txBody>
                  <a:tcPr/>
                </a:tc>
                <a:tc>
                  <a:txBody>
                    <a:bodyPr/>
                    <a:lstStyle/>
                    <a:p>
                      <a:r>
                        <a:rPr lang="en-SG" sz="2000" dirty="0"/>
                        <a:t>Feature2 </a:t>
                      </a:r>
                    </a:p>
                  </a:txBody>
                  <a:tcPr/>
                </a:tc>
                <a:tc>
                  <a:txBody>
                    <a:bodyPr/>
                    <a:lstStyle/>
                    <a:p>
                      <a:r>
                        <a:rPr lang="en-SG" sz="2000" dirty="0"/>
                        <a:t>Prediction</a:t>
                      </a:r>
                    </a:p>
                  </a:txBody>
                  <a:tcPr/>
                </a:tc>
                <a:tc>
                  <a:txBody>
                    <a:bodyPr/>
                    <a:lstStyle/>
                    <a:p>
                      <a:r>
                        <a:rPr lang="en-SG" sz="2000" dirty="0"/>
                        <a:t>Label</a:t>
                      </a:r>
                    </a:p>
                  </a:txBody>
                  <a:tcPr/>
                </a:tc>
                <a:extLst>
                  <a:ext uri="{0D108BD9-81ED-4DB2-BD59-A6C34878D82A}">
                    <a16:rowId xmlns:a16="http://schemas.microsoft.com/office/drawing/2014/main" val="2708360880"/>
                  </a:ext>
                </a:extLst>
              </a:tr>
              <a:tr h="211752">
                <a:tc>
                  <a:txBody>
                    <a:bodyPr/>
                    <a:lstStyle/>
                    <a:p>
                      <a:r>
                        <a:rPr lang="en-SG" sz="2000" dirty="0"/>
                        <a:t>Data1 </a:t>
                      </a:r>
                    </a:p>
                  </a:txBody>
                  <a:tcPr/>
                </a:tc>
                <a:tc>
                  <a:txBody>
                    <a:bodyPr/>
                    <a:lstStyle/>
                    <a:p>
                      <a:r>
                        <a:rPr lang="en-SG" sz="2000" dirty="0"/>
                        <a:t>23</a:t>
                      </a:r>
                    </a:p>
                  </a:txBody>
                  <a:tcPr/>
                </a:tc>
                <a:tc>
                  <a:txBody>
                    <a:bodyPr/>
                    <a:lstStyle/>
                    <a:p>
                      <a:r>
                        <a:rPr lang="en-SG" sz="2000" dirty="0"/>
                        <a:t>3</a:t>
                      </a:r>
                    </a:p>
                  </a:txBody>
                  <a:tcPr/>
                </a:tc>
                <a:tc>
                  <a:txBody>
                    <a:bodyPr/>
                    <a:lstStyle/>
                    <a:p>
                      <a:endParaRPr lang="en-SG" sz="2000" dirty="0"/>
                    </a:p>
                  </a:txBody>
                  <a:tcPr/>
                </a:tc>
                <a:tc>
                  <a:txBody>
                    <a:bodyPr/>
                    <a:lstStyle/>
                    <a:p>
                      <a:r>
                        <a:rPr lang="en-SG" sz="2000" dirty="0"/>
                        <a:t>Cold</a:t>
                      </a:r>
                    </a:p>
                  </a:txBody>
                  <a:tcPr/>
                </a:tc>
                <a:extLst>
                  <a:ext uri="{0D108BD9-81ED-4DB2-BD59-A6C34878D82A}">
                    <a16:rowId xmlns:a16="http://schemas.microsoft.com/office/drawing/2014/main" val="1228597965"/>
                  </a:ext>
                </a:extLst>
              </a:tr>
              <a:tr h="211752">
                <a:tc>
                  <a:txBody>
                    <a:bodyPr/>
                    <a:lstStyle/>
                    <a:p>
                      <a:r>
                        <a:rPr lang="en-SG" sz="2000" dirty="0"/>
                        <a:t>Data2</a:t>
                      </a:r>
                    </a:p>
                  </a:txBody>
                  <a:tcPr/>
                </a:tc>
                <a:tc>
                  <a:txBody>
                    <a:bodyPr/>
                    <a:lstStyle/>
                    <a:p>
                      <a:r>
                        <a:rPr lang="en-SG" sz="2000" dirty="0"/>
                        <a:t>12</a:t>
                      </a:r>
                    </a:p>
                  </a:txBody>
                  <a:tcPr/>
                </a:tc>
                <a:tc>
                  <a:txBody>
                    <a:bodyPr/>
                    <a:lstStyle/>
                    <a:p>
                      <a:r>
                        <a:rPr lang="en-SG" sz="2000" dirty="0"/>
                        <a:t>51</a:t>
                      </a:r>
                    </a:p>
                  </a:txBody>
                  <a:tcPr/>
                </a:tc>
                <a:tc>
                  <a:txBody>
                    <a:bodyPr/>
                    <a:lstStyle/>
                    <a:p>
                      <a:endParaRPr lang="en-SG" sz="2000" dirty="0"/>
                    </a:p>
                  </a:txBody>
                  <a:tcPr/>
                </a:tc>
                <a:tc>
                  <a:txBody>
                    <a:bodyPr/>
                    <a:lstStyle/>
                    <a:p>
                      <a:r>
                        <a:rPr lang="en-SG" sz="2000" dirty="0"/>
                        <a:t>Hot</a:t>
                      </a:r>
                    </a:p>
                  </a:txBody>
                  <a:tcPr/>
                </a:tc>
                <a:extLst>
                  <a:ext uri="{0D108BD9-81ED-4DB2-BD59-A6C34878D82A}">
                    <a16:rowId xmlns:a16="http://schemas.microsoft.com/office/drawing/2014/main" val="3537115281"/>
                  </a:ext>
                </a:extLst>
              </a:tr>
              <a:tr h="211752">
                <a:tc>
                  <a:txBody>
                    <a:bodyPr/>
                    <a:lstStyle/>
                    <a:p>
                      <a:r>
                        <a:rPr lang="en-SG" sz="2000" dirty="0"/>
                        <a:t>Data3</a:t>
                      </a:r>
                    </a:p>
                  </a:txBody>
                  <a:tcPr/>
                </a:tc>
                <a:tc>
                  <a:txBody>
                    <a:bodyPr/>
                    <a:lstStyle/>
                    <a:p>
                      <a:r>
                        <a:rPr lang="en-SG" sz="2000" dirty="0"/>
                        <a:t>1</a:t>
                      </a:r>
                    </a:p>
                  </a:txBody>
                  <a:tcPr/>
                </a:tc>
                <a:tc>
                  <a:txBody>
                    <a:bodyPr/>
                    <a:lstStyle/>
                    <a:p>
                      <a:r>
                        <a:rPr lang="en-SG" sz="2000" dirty="0"/>
                        <a:t>12</a:t>
                      </a:r>
                    </a:p>
                  </a:txBody>
                  <a:tcPr/>
                </a:tc>
                <a:tc>
                  <a:txBody>
                    <a:bodyPr/>
                    <a:lstStyle/>
                    <a:p>
                      <a:endParaRPr lang="en-SG" sz="2000" dirty="0"/>
                    </a:p>
                  </a:txBody>
                  <a:tcPr/>
                </a:tc>
                <a:tc>
                  <a:txBody>
                    <a:bodyPr/>
                    <a:lstStyle/>
                    <a:p>
                      <a:r>
                        <a:rPr lang="en-SG" sz="2000" dirty="0"/>
                        <a:t>Hot</a:t>
                      </a:r>
                    </a:p>
                  </a:txBody>
                  <a:tcPr/>
                </a:tc>
                <a:extLst>
                  <a:ext uri="{0D108BD9-81ED-4DB2-BD59-A6C34878D82A}">
                    <a16:rowId xmlns:a16="http://schemas.microsoft.com/office/drawing/2014/main" val="2781420899"/>
                  </a:ext>
                </a:extLst>
              </a:tr>
              <a:tr h="211752">
                <a:tc>
                  <a:txBody>
                    <a:bodyPr/>
                    <a:lstStyle/>
                    <a:p>
                      <a:r>
                        <a:rPr lang="en-SG" sz="2000" dirty="0"/>
                        <a:t>…</a:t>
                      </a:r>
                    </a:p>
                  </a:txBody>
                  <a:tcPr/>
                </a:tc>
                <a:tc>
                  <a:txBody>
                    <a:bodyPr/>
                    <a:lstStyle/>
                    <a:p>
                      <a:r>
                        <a:rPr lang="en-SG" sz="2000" dirty="0"/>
                        <a:t>…</a:t>
                      </a:r>
                    </a:p>
                  </a:txBody>
                  <a:tcPr/>
                </a:tc>
                <a:tc>
                  <a:txBody>
                    <a:bodyPr/>
                    <a:lstStyle/>
                    <a:p>
                      <a:r>
                        <a:rPr lang="en-SG" sz="2000" dirty="0"/>
                        <a:t>…</a:t>
                      </a:r>
                    </a:p>
                  </a:txBody>
                  <a:tcPr/>
                </a:tc>
                <a:tc>
                  <a:txBody>
                    <a:bodyPr/>
                    <a:lstStyle/>
                    <a:p>
                      <a:endParaRPr lang="en-SG" sz="2000" dirty="0"/>
                    </a:p>
                  </a:txBody>
                  <a:tcPr/>
                </a:tc>
                <a:tc>
                  <a:txBody>
                    <a:bodyPr/>
                    <a:lstStyle/>
                    <a:p>
                      <a:r>
                        <a:rPr lang="en-SG" sz="2000" dirty="0"/>
                        <a:t>…</a:t>
                      </a:r>
                    </a:p>
                  </a:txBody>
                  <a:tcPr/>
                </a:tc>
                <a:extLst>
                  <a:ext uri="{0D108BD9-81ED-4DB2-BD59-A6C34878D82A}">
                    <a16:rowId xmlns:a16="http://schemas.microsoft.com/office/drawing/2014/main" val="876779735"/>
                  </a:ext>
                </a:extLst>
              </a:tr>
              <a:tr h="0">
                <a:tc>
                  <a:txBody>
                    <a:bodyPr/>
                    <a:lstStyle/>
                    <a:p>
                      <a:r>
                        <a:rPr lang="en-SG" sz="2000" dirty="0" err="1"/>
                        <a:t>DataN</a:t>
                      </a:r>
                      <a:r>
                        <a:rPr lang="en-SG" sz="2000" dirty="0"/>
                        <a:t> </a:t>
                      </a:r>
                    </a:p>
                  </a:txBody>
                  <a:tcPr/>
                </a:tc>
                <a:tc>
                  <a:txBody>
                    <a:bodyPr/>
                    <a:lstStyle/>
                    <a:p>
                      <a:r>
                        <a:rPr lang="en-SG" sz="2000" dirty="0"/>
                        <a:t>15</a:t>
                      </a:r>
                    </a:p>
                  </a:txBody>
                  <a:tcPr/>
                </a:tc>
                <a:tc>
                  <a:txBody>
                    <a:bodyPr/>
                    <a:lstStyle/>
                    <a:p>
                      <a:r>
                        <a:rPr lang="en-SG" sz="2000" dirty="0"/>
                        <a:t>65</a:t>
                      </a:r>
                    </a:p>
                  </a:txBody>
                  <a:tcPr/>
                </a:tc>
                <a:tc>
                  <a:txBody>
                    <a:bodyPr/>
                    <a:lstStyle/>
                    <a:p>
                      <a:endParaRPr lang="en-SG" sz="2000" dirty="0"/>
                    </a:p>
                  </a:txBody>
                  <a:tcPr/>
                </a:tc>
                <a:tc>
                  <a:txBody>
                    <a:bodyPr/>
                    <a:lstStyle/>
                    <a:p>
                      <a:r>
                        <a:rPr lang="en-SG" sz="2000" dirty="0"/>
                        <a:t>Cold</a:t>
                      </a:r>
                    </a:p>
                  </a:txBody>
                  <a:tcPr/>
                </a:tc>
                <a:extLst>
                  <a:ext uri="{0D108BD9-81ED-4DB2-BD59-A6C34878D82A}">
                    <a16:rowId xmlns:a16="http://schemas.microsoft.com/office/drawing/2014/main" val="4216835957"/>
                  </a:ext>
                </a:extLst>
              </a:tr>
            </a:tbl>
          </a:graphicData>
        </a:graphic>
      </p:graphicFrame>
      <p:pic>
        <p:nvPicPr>
          <p:cNvPr id="9" name="Picture 8">
            <a:extLst>
              <a:ext uri="{FF2B5EF4-FFF2-40B4-BE49-F238E27FC236}">
                <a16:creationId xmlns:a16="http://schemas.microsoft.com/office/drawing/2014/main" id="{B8EB3F7E-0CE5-4EEC-9F21-CEDCD33C1E37}"/>
              </a:ext>
            </a:extLst>
          </p:cNvPr>
          <p:cNvPicPr>
            <a:picLocks noChangeAspect="1"/>
          </p:cNvPicPr>
          <p:nvPr/>
        </p:nvPicPr>
        <p:blipFill>
          <a:blip r:embed="rId4"/>
          <a:stretch>
            <a:fillRect/>
          </a:stretch>
        </p:blipFill>
        <p:spPr>
          <a:xfrm>
            <a:off x="0" y="-23149"/>
            <a:ext cx="9144000" cy="1208489"/>
          </a:xfrm>
          <a:prstGeom prst="rect">
            <a:avLst/>
          </a:prstGeom>
        </p:spPr>
      </p:pic>
      <p:sp>
        <p:nvSpPr>
          <p:cNvPr id="15" name="Title 1">
            <a:extLst>
              <a:ext uri="{FF2B5EF4-FFF2-40B4-BE49-F238E27FC236}">
                <a16:creationId xmlns:a16="http://schemas.microsoft.com/office/drawing/2014/main" id="{753D47EE-424E-42FC-9406-AACBD31FD7AF}"/>
              </a:ext>
            </a:extLst>
          </p:cNvPr>
          <p:cNvSpPr>
            <a:spLocks noGrp="1"/>
          </p:cNvSpPr>
          <p:nvPr>
            <p:ph type="title"/>
          </p:nvPr>
        </p:nvSpPr>
        <p:spPr>
          <a:xfrm>
            <a:off x="628650" y="220904"/>
            <a:ext cx="7421963" cy="775252"/>
          </a:xfrm>
        </p:spPr>
        <p:txBody>
          <a:bodyPr>
            <a:normAutofit/>
          </a:bodyPr>
          <a:lstStyle/>
          <a:p>
            <a:r>
              <a:rPr lang="en-SG" b="1" dirty="0">
                <a:solidFill>
                  <a:srgbClr val="FFFFFF"/>
                </a:solidFill>
              </a:rPr>
              <a:t>Classification – Developing ML model</a:t>
            </a:r>
          </a:p>
        </p:txBody>
      </p:sp>
      <p:sp>
        <p:nvSpPr>
          <p:cNvPr id="2" name="Slide Number Placeholder 1">
            <a:extLst>
              <a:ext uri="{FF2B5EF4-FFF2-40B4-BE49-F238E27FC236}">
                <a16:creationId xmlns:a16="http://schemas.microsoft.com/office/drawing/2014/main" id="{DBC3FBAB-C843-4F84-A4A5-8E6233AB810F}"/>
              </a:ext>
            </a:extLst>
          </p:cNvPr>
          <p:cNvSpPr>
            <a:spLocks noGrp="1"/>
          </p:cNvSpPr>
          <p:nvPr>
            <p:ph type="sldNum" sz="quarter" idx="12"/>
          </p:nvPr>
        </p:nvSpPr>
        <p:spPr/>
        <p:txBody>
          <a:bodyPr/>
          <a:lstStyle/>
          <a:p>
            <a:fld id="{33F988A5-A627-4BE8-A7A2-F038556E4D3A}" type="slidenum">
              <a:rPr lang="en-SG" smtClean="0"/>
              <a:t>13</a:t>
            </a:fld>
            <a:endParaRPr lang="en-SG"/>
          </a:p>
        </p:txBody>
      </p:sp>
      <p:graphicFrame>
        <p:nvGraphicFramePr>
          <p:cNvPr id="4" name="Diagram 3">
            <a:extLst>
              <a:ext uri="{FF2B5EF4-FFF2-40B4-BE49-F238E27FC236}">
                <a16:creationId xmlns:a16="http://schemas.microsoft.com/office/drawing/2014/main" id="{1E9B8CFD-5318-CE07-B62F-03209040BAC3}"/>
              </a:ext>
            </a:extLst>
          </p:cNvPr>
          <p:cNvGraphicFramePr/>
          <p:nvPr>
            <p:extLst>
              <p:ext uri="{D42A27DB-BD31-4B8C-83A1-F6EECF244321}">
                <p14:modId xmlns:p14="http://schemas.microsoft.com/office/powerpoint/2010/main" val="2034931476"/>
              </p:ext>
            </p:extLst>
          </p:nvPr>
        </p:nvGraphicFramePr>
        <p:xfrm>
          <a:off x="-230095" y="1208490"/>
          <a:ext cx="3126377" cy="3832673"/>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7964925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750F4620-1844-0954-1AFD-C9263418A5FD}"/>
              </a:ext>
            </a:extLst>
          </p:cNvPr>
          <p:cNvPicPr>
            <a:picLocks noChangeAspect="1"/>
          </p:cNvPicPr>
          <p:nvPr/>
        </p:nvPicPr>
        <p:blipFill rotWithShape="1">
          <a:blip r:embed="rId2"/>
          <a:srcRect t="52304" b="-4405"/>
          <a:stretch/>
        </p:blipFill>
        <p:spPr>
          <a:xfrm>
            <a:off x="2175190" y="1167677"/>
            <a:ext cx="2876206" cy="1208489"/>
          </a:xfrm>
          <a:prstGeom prst="rect">
            <a:avLst/>
          </a:prstGeom>
        </p:spPr>
      </p:pic>
      <p:graphicFrame>
        <p:nvGraphicFramePr>
          <p:cNvPr id="17" name="Table 3">
            <a:extLst>
              <a:ext uri="{FF2B5EF4-FFF2-40B4-BE49-F238E27FC236}">
                <a16:creationId xmlns:a16="http://schemas.microsoft.com/office/drawing/2014/main" id="{57F1E831-49D2-92FA-7910-AE249BA7302A}"/>
              </a:ext>
            </a:extLst>
          </p:cNvPr>
          <p:cNvGraphicFramePr>
            <a:graphicFrameLocks noGrp="1"/>
          </p:cNvGraphicFramePr>
          <p:nvPr>
            <p:extLst>
              <p:ext uri="{D42A27DB-BD31-4B8C-83A1-F6EECF244321}">
                <p14:modId xmlns:p14="http://schemas.microsoft.com/office/powerpoint/2010/main" val="2165300359"/>
              </p:ext>
            </p:extLst>
          </p:nvPr>
        </p:nvGraphicFramePr>
        <p:xfrm>
          <a:off x="3408201" y="2406586"/>
          <a:ext cx="5530707" cy="2377440"/>
        </p:xfrm>
        <a:graphic>
          <a:graphicData uri="http://schemas.openxmlformats.org/drawingml/2006/table">
            <a:tbl>
              <a:tblPr firstRow="1" bandRow="1">
                <a:tableStyleId>{41BB2FF9-0E16-4628-8FA2-44D74F0A08B3}</a:tableStyleId>
              </a:tblPr>
              <a:tblGrid>
                <a:gridCol w="842962">
                  <a:extLst>
                    <a:ext uri="{9D8B030D-6E8A-4147-A177-3AD203B41FA5}">
                      <a16:colId xmlns:a16="http://schemas.microsoft.com/office/drawing/2014/main" val="3719374494"/>
                    </a:ext>
                  </a:extLst>
                </a:gridCol>
                <a:gridCol w="1184236">
                  <a:extLst>
                    <a:ext uri="{9D8B030D-6E8A-4147-A177-3AD203B41FA5}">
                      <a16:colId xmlns:a16="http://schemas.microsoft.com/office/drawing/2014/main" val="2203713399"/>
                    </a:ext>
                  </a:extLst>
                </a:gridCol>
                <a:gridCol w="1134163">
                  <a:extLst>
                    <a:ext uri="{9D8B030D-6E8A-4147-A177-3AD203B41FA5}">
                      <a16:colId xmlns:a16="http://schemas.microsoft.com/office/drawing/2014/main" val="2138284311"/>
                    </a:ext>
                  </a:extLst>
                </a:gridCol>
                <a:gridCol w="1267834">
                  <a:extLst>
                    <a:ext uri="{9D8B030D-6E8A-4147-A177-3AD203B41FA5}">
                      <a16:colId xmlns:a16="http://schemas.microsoft.com/office/drawing/2014/main" val="165872401"/>
                    </a:ext>
                  </a:extLst>
                </a:gridCol>
                <a:gridCol w="1101512">
                  <a:extLst>
                    <a:ext uri="{9D8B030D-6E8A-4147-A177-3AD203B41FA5}">
                      <a16:colId xmlns:a16="http://schemas.microsoft.com/office/drawing/2014/main" val="3533768831"/>
                    </a:ext>
                  </a:extLst>
                </a:gridCol>
              </a:tblGrid>
              <a:tr h="211752">
                <a:tc>
                  <a:txBody>
                    <a:bodyPr/>
                    <a:lstStyle/>
                    <a:p>
                      <a:r>
                        <a:rPr lang="en-SG" sz="2000" dirty="0"/>
                        <a:t>Data</a:t>
                      </a:r>
                    </a:p>
                  </a:txBody>
                  <a:tcPr/>
                </a:tc>
                <a:tc>
                  <a:txBody>
                    <a:bodyPr/>
                    <a:lstStyle/>
                    <a:p>
                      <a:r>
                        <a:rPr lang="en-SG" sz="2000" dirty="0"/>
                        <a:t>Feature1</a:t>
                      </a:r>
                    </a:p>
                  </a:txBody>
                  <a:tcPr/>
                </a:tc>
                <a:tc>
                  <a:txBody>
                    <a:bodyPr/>
                    <a:lstStyle/>
                    <a:p>
                      <a:r>
                        <a:rPr lang="en-SG" sz="2000" dirty="0"/>
                        <a:t>Feature2 </a:t>
                      </a:r>
                    </a:p>
                  </a:txBody>
                  <a:tcPr/>
                </a:tc>
                <a:tc>
                  <a:txBody>
                    <a:bodyPr/>
                    <a:lstStyle/>
                    <a:p>
                      <a:r>
                        <a:rPr lang="en-SG" sz="2000" dirty="0"/>
                        <a:t>Prediction</a:t>
                      </a:r>
                    </a:p>
                  </a:txBody>
                  <a:tcPr/>
                </a:tc>
                <a:tc>
                  <a:txBody>
                    <a:bodyPr/>
                    <a:lstStyle/>
                    <a:p>
                      <a:r>
                        <a:rPr lang="en-SG" sz="2000" dirty="0"/>
                        <a:t>Label</a:t>
                      </a:r>
                    </a:p>
                  </a:txBody>
                  <a:tcPr/>
                </a:tc>
                <a:extLst>
                  <a:ext uri="{0D108BD9-81ED-4DB2-BD59-A6C34878D82A}">
                    <a16:rowId xmlns:a16="http://schemas.microsoft.com/office/drawing/2014/main" val="2708360880"/>
                  </a:ext>
                </a:extLst>
              </a:tr>
              <a:tr h="211752">
                <a:tc>
                  <a:txBody>
                    <a:bodyPr/>
                    <a:lstStyle/>
                    <a:p>
                      <a:r>
                        <a:rPr lang="en-SG" sz="2000" dirty="0"/>
                        <a:t>Data1 </a:t>
                      </a:r>
                    </a:p>
                  </a:txBody>
                  <a:tcPr/>
                </a:tc>
                <a:tc>
                  <a:txBody>
                    <a:bodyPr/>
                    <a:lstStyle/>
                    <a:p>
                      <a:r>
                        <a:rPr lang="en-SG" sz="2000" dirty="0"/>
                        <a:t>23</a:t>
                      </a:r>
                    </a:p>
                  </a:txBody>
                  <a:tcPr/>
                </a:tc>
                <a:tc>
                  <a:txBody>
                    <a:bodyPr/>
                    <a:lstStyle/>
                    <a:p>
                      <a:r>
                        <a:rPr lang="en-SG" sz="2000" dirty="0"/>
                        <a:t>3</a:t>
                      </a:r>
                    </a:p>
                  </a:txBody>
                  <a:tcPr/>
                </a:tc>
                <a:tc>
                  <a:txBody>
                    <a:bodyPr/>
                    <a:lstStyle/>
                    <a:p>
                      <a:endParaRPr lang="en-SG" sz="2000" dirty="0"/>
                    </a:p>
                  </a:txBody>
                  <a:tcPr/>
                </a:tc>
                <a:tc>
                  <a:txBody>
                    <a:bodyPr/>
                    <a:lstStyle/>
                    <a:p>
                      <a:r>
                        <a:rPr lang="en-SG" sz="2000" dirty="0"/>
                        <a:t>Cold</a:t>
                      </a:r>
                    </a:p>
                  </a:txBody>
                  <a:tcPr/>
                </a:tc>
                <a:extLst>
                  <a:ext uri="{0D108BD9-81ED-4DB2-BD59-A6C34878D82A}">
                    <a16:rowId xmlns:a16="http://schemas.microsoft.com/office/drawing/2014/main" val="1228597965"/>
                  </a:ext>
                </a:extLst>
              </a:tr>
              <a:tr h="211752">
                <a:tc>
                  <a:txBody>
                    <a:bodyPr/>
                    <a:lstStyle/>
                    <a:p>
                      <a:r>
                        <a:rPr lang="en-SG" sz="2000" dirty="0"/>
                        <a:t>Data2</a:t>
                      </a:r>
                    </a:p>
                  </a:txBody>
                  <a:tcPr/>
                </a:tc>
                <a:tc>
                  <a:txBody>
                    <a:bodyPr/>
                    <a:lstStyle/>
                    <a:p>
                      <a:r>
                        <a:rPr lang="en-SG" sz="2000" dirty="0"/>
                        <a:t>12</a:t>
                      </a:r>
                    </a:p>
                  </a:txBody>
                  <a:tcPr/>
                </a:tc>
                <a:tc>
                  <a:txBody>
                    <a:bodyPr/>
                    <a:lstStyle/>
                    <a:p>
                      <a:r>
                        <a:rPr lang="en-SG" sz="2000" dirty="0"/>
                        <a:t>51</a:t>
                      </a:r>
                    </a:p>
                  </a:txBody>
                  <a:tcPr/>
                </a:tc>
                <a:tc>
                  <a:txBody>
                    <a:bodyPr/>
                    <a:lstStyle/>
                    <a:p>
                      <a:endParaRPr lang="en-SG" sz="2000" dirty="0"/>
                    </a:p>
                  </a:txBody>
                  <a:tcPr/>
                </a:tc>
                <a:tc>
                  <a:txBody>
                    <a:bodyPr/>
                    <a:lstStyle/>
                    <a:p>
                      <a:r>
                        <a:rPr lang="en-SG" sz="2000" dirty="0"/>
                        <a:t>Hot</a:t>
                      </a:r>
                    </a:p>
                  </a:txBody>
                  <a:tcPr/>
                </a:tc>
                <a:extLst>
                  <a:ext uri="{0D108BD9-81ED-4DB2-BD59-A6C34878D82A}">
                    <a16:rowId xmlns:a16="http://schemas.microsoft.com/office/drawing/2014/main" val="3537115281"/>
                  </a:ext>
                </a:extLst>
              </a:tr>
              <a:tr h="211752">
                <a:tc>
                  <a:txBody>
                    <a:bodyPr/>
                    <a:lstStyle/>
                    <a:p>
                      <a:r>
                        <a:rPr lang="en-SG" sz="2000" dirty="0"/>
                        <a:t>Data3</a:t>
                      </a:r>
                    </a:p>
                  </a:txBody>
                  <a:tcPr/>
                </a:tc>
                <a:tc>
                  <a:txBody>
                    <a:bodyPr/>
                    <a:lstStyle/>
                    <a:p>
                      <a:r>
                        <a:rPr lang="en-SG" sz="2000" dirty="0"/>
                        <a:t>1</a:t>
                      </a:r>
                    </a:p>
                  </a:txBody>
                  <a:tcPr/>
                </a:tc>
                <a:tc>
                  <a:txBody>
                    <a:bodyPr/>
                    <a:lstStyle/>
                    <a:p>
                      <a:r>
                        <a:rPr lang="en-SG" sz="2000" dirty="0"/>
                        <a:t>12</a:t>
                      </a:r>
                    </a:p>
                  </a:txBody>
                  <a:tcPr/>
                </a:tc>
                <a:tc>
                  <a:txBody>
                    <a:bodyPr/>
                    <a:lstStyle/>
                    <a:p>
                      <a:endParaRPr lang="en-SG" sz="2000" dirty="0"/>
                    </a:p>
                  </a:txBody>
                  <a:tcPr/>
                </a:tc>
                <a:tc>
                  <a:txBody>
                    <a:bodyPr/>
                    <a:lstStyle/>
                    <a:p>
                      <a:r>
                        <a:rPr lang="en-SG" sz="2000" dirty="0"/>
                        <a:t>Hot</a:t>
                      </a:r>
                    </a:p>
                  </a:txBody>
                  <a:tcPr/>
                </a:tc>
                <a:extLst>
                  <a:ext uri="{0D108BD9-81ED-4DB2-BD59-A6C34878D82A}">
                    <a16:rowId xmlns:a16="http://schemas.microsoft.com/office/drawing/2014/main" val="2781420899"/>
                  </a:ext>
                </a:extLst>
              </a:tr>
              <a:tr h="211752">
                <a:tc>
                  <a:txBody>
                    <a:bodyPr/>
                    <a:lstStyle/>
                    <a:p>
                      <a:r>
                        <a:rPr lang="en-SG" sz="2000" dirty="0"/>
                        <a:t>…</a:t>
                      </a:r>
                    </a:p>
                  </a:txBody>
                  <a:tcPr/>
                </a:tc>
                <a:tc>
                  <a:txBody>
                    <a:bodyPr/>
                    <a:lstStyle/>
                    <a:p>
                      <a:r>
                        <a:rPr lang="en-SG" sz="2000" dirty="0"/>
                        <a:t>…</a:t>
                      </a:r>
                    </a:p>
                  </a:txBody>
                  <a:tcPr/>
                </a:tc>
                <a:tc>
                  <a:txBody>
                    <a:bodyPr/>
                    <a:lstStyle/>
                    <a:p>
                      <a:r>
                        <a:rPr lang="en-SG" sz="2000" dirty="0"/>
                        <a:t>…</a:t>
                      </a:r>
                    </a:p>
                  </a:txBody>
                  <a:tcPr/>
                </a:tc>
                <a:tc>
                  <a:txBody>
                    <a:bodyPr/>
                    <a:lstStyle/>
                    <a:p>
                      <a:endParaRPr lang="en-SG" sz="2000" dirty="0"/>
                    </a:p>
                  </a:txBody>
                  <a:tcPr/>
                </a:tc>
                <a:tc>
                  <a:txBody>
                    <a:bodyPr/>
                    <a:lstStyle/>
                    <a:p>
                      <a:r>
                        <a:rPr lang="en-SG" sz="2000" dirty="0"/>
                        <a:t>…</a:t>
                      </a:r>
                    </a:p>
                  </a:txBody>
                  <a:tcPr/>
                </a:tc>
                <a:extLst>
                  <a:ext uri="{0D108BD9-81ED-4DB2-BD59-A6C34878D82A}">
                    <a16:rowId xmlns:a16="http://schemas.microsoft.com/office/drawing/2014/main" val="876779735"/>
                  </a:ext>
                </a:extLst>
              </a:tr>
              <a:tr h="0">
                <a:tc>
                  <a:txBody>
                    <a:bodyPr/>
                    <a:lstStyle/>
                    <a:p>
                      <a:r>
                        <a:rPr lang="en-SG" sz="2000" dirty="0" err="1"/>
                        <a:t>DataN</a:t>
                      </a:r>
                      <a:r>
                        <a:rPr lang="en-SG" sz="2000" dirty="0"/>
                        <a:t> </a:t>
                      </a:r>
                    </a:p>
                  </a:txBody>
                  <a:tcPr/>
                </a:tc>
                <a:tc>
                  <a:txBody>
                    <a:bodyPr/>
                    <a:lstStyle/>
                    <a:p>
                      <a:r>
                        <a:rPr lang="en-SG" sz="2000" dirty="0"/>
                        <a:t>15</a:t>
                      </a:r>
                    </a:p>
                  </a:txBody>
                  <a:tcPr/>
                </a:tc>
                <a:tc>
                  <a:txBody>
                    <a:bodyPr/>
                    <a:lstStyle/>
                    <a:p>
                      <a:r>
                        <a:rPr lang="en-SG" sz="2000" dirty="0"/>
                        <a:t>65</a:t>
                      </a:r>
                    </a:p>
                  </a:txBody>
                  <a:tcPr/>
                </a:tc>
                <a:tc>
                  <a:txBody>
                    <a:bodyPr/>
                    <a:lstStyle/>
                    <a:p>
                      <a:endParaRPr lang="en-SG" sz="2000" dirty="0"/>
                    </a:p>
                  </a:txBody>
                  <a:tcPr/>
                </a:tc>
                <a:tc>
                  <a:txBody>
                    <a:bodyPr/>
                    <a:lstStyle/>
                    <a:p>
                      <a:r>
                        <a:rPr lang="en-SG" sz="2000" dirty="0"/>
                        <a:t>Cold</a:t>
                      </a:r>
                    </a:p>
                  </a:txBody>
                  <a:tcPr/>
                </a:tc>
                <a:extLst>
                  <a:ext uri="{0D108BD9-81ED-4DB2-BD59-A6C34878D82A}">
                    <a16:rowId xmlns:a16="http://schemas.microsoft.com/office/drawing/2014/main" val="4216835957"/>
                  </a:ext>
                </a:extLst>
              </a:tr>
            </a:tbl>
          </a:graphicData>
        </a:graphic>
      </p:graphicFrame>
      <p:pic>
        <p:nvPicPr>
          <p:cNvPr id="9" name="Picture 8">
            <a:extLst>
              <a:ext uri="{FF2B5EF4-FFF2-40B4-BE49-F238E27FC236}">
                <a16:creationId xmlns:a16="http://schemas.microsoft.com/office/drawing/2014/main" id="{B8EB3F7E-0CE5-4EEC-9F21-CEDCD33C1E37}"/>
              </a:ext>
            </a:extLst>
          </p:cNvPr>
          <p:cNvPicPr>
            <a:picLocks noChangeAspect="1"/>
          </p:cNvPicPr>
          <p:nvPr/>
        </p:nvPicPr>
        <p:blipFill>
          <a:blip r:embed="rId3"/>
          <a:stretch>
            <a:fillRect/>
          </a:stretch>
        </p:blipFill>
        <p:spPr>
          <a:xfrm>
            <a:off x="0" y="-23149"/>
            <a:ext cx="9144000" cy="1208489"/>
          </a:xfrm>
          <a:prstGeom prst="rect">
            <a:avLst/>
          </a:prstGeom>
        </p:spPr>
      </p:pic>
      <p:sp>
        <p:nvSpPr>
          <p:cNvPr id="15" name="Title 1">
            <a:extLst>
              <a:ext uri="{FF2B5EF4-FFF2-40B4-BE49-F238E27FC236}">
                <a16:creationId xmlns:a16="http://schemas.microsoft.com/office/drawing/2014/main" id="{753D47EE-424E-42FC-9406-AACBD31FD7AF}"/>
              </a:ext>
            </a:extLst>
          </p:cNvPr>
          <p:cNvSpPr>
            <a:spLocks noGrp="1"/>
          </p:cNvSpPr>
          <p:nvPr>
            <p:ph type="title"/>
          </p:nvPr>
        </p:nvSpPr>
        <p:spPr>
          <a:xfrm>
            <a:off x="628650" y="220904"/>
            <a:ext cx="7421963" cy="775252"/>
          </a:xfrm>
        </p:spPr>
        <p:txBody>
          <a:bodyPr>
            <a:normAutofit/>
          </a:bodyPr>
          <a:lstStyle/>
          <a:p>
            <a:r>
              <a:rPr lang="en-SG" b="1" dirty="0">
                <a:solidFill>
                  <a:srgbClr val="FFFFFF"/>
                </a:solidFill>
              </a:rPr>
              <a:t>Classification – Developing ML model</a:t>
            </a:r>
          </a:p>
        </p:txBody>
      </p:sp>
      <p:sp>
        <p:nvSpPr>
          <p:cNvPr id="2" name="Slide Number Placeholder 1">
            <a:extLst>
              <a:ext uri="{FF2B5EF4-FFF2-40B4-BE49-F238E27FC236}">
                <a16:creationId xmlns:a16="http://schemas.microsoft.com/office/drawing/2014/main" id="{DBC3FBAB-C843-4F84-A4A5-8E6233AB810F}"/>
              </a:ext>
            </a:extLst>
          </p:cNvPr>
          <p:cNvSpPr>
            <a:spLocks noGrp="1"/>
          </p:cNvSpPr>
          <p:nvPr>
            <p:ph type="sldNum" sz="quarter" idx="12"/>
          </p:nvPr>
        </p:nvSpPr>
        <p:spPr/>
        <p:txBody>
          <a:bodyPr/>
          <a:lstStyle/>
          <a:p>
            <a:fld id="{33F988A5-A627-4BE8-A7A2-F038556E4D3A}" type="slidenum">
              <a:rPr lang="en-SG" smtClean="0"/>
              <a:t>14</a:t>
            </a:fld>
            <a:endParaRPr lang="en-SG"/>
          </a:p>
        </p:txBody>
      </p:sp>
      <p:graphicFrame>
        <p:nvGraphicFramePr>
          <p:cNvPr id="4" name="Diagram 3">
            <a:extLst>
              <a:ext uri="{FF2B5EF4-FFF2-40B4-BE49-F238E27FC236}">
                <a16:creationId xmlns:a16="http://schemas.microsoft.com/office/drawing/2014/main" id="{1E9B8CFD-5318-CE07-B62F-03209040BAC3}"/>
              </a:ext>
            </a:extLst>
          </p:cNvPr>
          <p:cNvGraphicFramePr/>
          <p:nvPr>
            <p:extLst>
              <p:ext uri="{D42A27DB-BD31-4B8C-83A1-F6EECF244321}">
                <p14:modId xmlns:p14="http://schemas.microsoft.com/office/powerpoint/2010/main" val="2730143924"/>
              </p:ext>
            </p:extLst>
          </p:nvPr>
        </p:nvGraphicFramePr>
        <p:xfrm>
          <a:off x="-230095" y="1208490"/>
          <a:ext cx="3126377" cy="383267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 name="Rectangle: Rounded Corners 2">
            <a:extLst>
              <a:ext uri="{FF2B5EF4-FFF2-40B4-BE49-F238E27FC236}">
                <a16:creationId xmlns:a16="http://schemas.microsoft.com/office/drawing/2014/main" id="{901A5DA8-5BEE-A236-E1F3-4FB246FD34FC}"/>
              </a:ext>
            </a:extLst>
          </p:cNvPr>
          <p:cNvSpPr/>
          <p:nvPr/>
        </p:nvSpPr>
        <p:spPr>
          <a:xfrm>
            <a:off x="2663300" y="2767335"/>
            <a:ext cx="6275607" cy="1363260"/>
          </a:xfrm>
          <a:prstGeom prst="roundRect">
            <a:avLst/>
          </a:prstGeom>
          <a:solidFill>
            <a:schemeClr val="accent6">
              <a:alpha val="27000"/>
            </a:schemeClr>
          </a:solidFill>
        </p:spPr>
        <p:style>
          <a:lnRef idx="1">
            <a:schemeClr val="accent6"/>
          </a:lnRef>
          <a:fillRef idx="2">
            <a:schemeClr val="accent6"/>
          </a:fillRef>
          <a:effectRef idx="1">
            <a:schemeClr val="accent6"/>
          </a:effectRef>
          <a:fontRef idx="minor">
            <a:schemeClr val="dk1"/>
          </a:fontRef>
        </p:style>
        <p:txBody>
          <a:bodyPr rtlCol="0" anchor="ctr"/>
          <a:lstStyle/>
          <a:p>
            <a:pPr algn="ctr"/>
            <a:endParaRPr lang="en-SG"/>
          </a:p>
        </p:txBody>
      </p:sp>
      <p:sp>
        <p:nvSpPr>
          <p:cNvPr id="10" name="Rectangle: Rounded Corners 9">
            <a:extLst>
              <a:ext uri="{FF2B5EF4-FFF2-40B4-BE49-F238E27FC236}">
                <a16:creationId xmlns:a16="http://schemas.microsoft.com/office/drawing/2014/main" id="{D528CCE5-C85B-F86A-C235-95CDB8BB4236}"/>
              </a:ext>
            </a:extLst>
          </p:cNvPr>
          <p:cNvSpPr/>
          <p:nvPr/>
        </p:nvSpPr>
        <p:spPr>
          <a:xfrm>
            <a:off x="2663300" y="4136374"/>
            <a:ext cx="6275607" cy="670801"/>
          </a:xfrm>
          <a:prstGeom prst="roundRect">
            <a:avLst/>
          </a:prstGeom>
          <a:solidFill>
            <a:schemeClr val="tx2">
              <a:lumMod val="75000"/>
              <a:alpha val="27000"/>
            </a:schemeClr>
          </a:solidFill>
        </p:spPr>
        <p:style>
          <a:lnRef idx="1">
            <a:schemeClr val="accent6"/>
          </a:lnRef>
          <a:fillRef idx="2">
            <a:schemeClr val="accent6"/>
          </a:fillRef>
          <a:effectRef idx="1">
            <a:schemeClr val="accent6"/>
          </a:effectRef>
          <a:fontRef idx="minor">
            <a:schemeClr val="dk1"/>
          </a:fontRef>
        </p:style>
        <p:txBody>
          <a:bodyPr rtlCol="0" anchor="ctr"/>
          <a:lstStyle/>
          <a:p>
            <a:pPr algn="ctr"/>
            <a:endParaRPr lang="en-SG"/>
          </a:p>
        </p:txBody>
      </p:sp>
      <p:sp>
        <p:nvSpPr>
          <p:cNvPr id="5" name="TextBox 4">
            <a:extLst>
              <a:ext uri="{FF2B5EF4-FFF2-40B4-BE49-F238E27FC236}">
                <a16:creationId xmlns:a16="http://schemas.microsoft.com/office/drawing/2014/main" id="{665AB35E-F208-22DC-DFE6-CC9921797F01}"/>
              </a:ext>
            </a:extLst>
          </p:cNvPr>
          <p:cNvSpPr txBox="1"/>
          <p:nvPr/>
        </p:nvSpPr>
        <p:spPr>
          <a:xfrm>
            <a:off x="2557702" y="3022676"/>
            <a:ext cx="1203767" cy="584775"/>
          </a:xfrm>
          <a:prstGeom prst="rect">
            <a:avLst/>
          </a:prstGeom>
          <a:noFill/>
        </p:spPr>
        <p:txBody>
          <a:bodyPr wrap="square" rtlCol="0">
            <a:spAutoFit/>
          </a:bodyPr>
          <a:lstStyle/>
          <a:p>
            <a:r>
              <a:rPr lang="en-SG" sz="1600" dirty="0"/>
              <a:t>70% </a:t>
            </a:r>
          </a:p>
          <a:p>
            <a:r>
              <a:rPr lang="en-SG" sz="1600" dirty="0"/>
              <a:t>Training</a:t>
            </a:r>
          </a:p>
        </p:txBody>
      </p:sp>
      <p:sp>
        <p:nvSpPr>
          <p:cNvPr id="13" name="TextBox 12">
            <a:extLst>
              <a:ext uri="{FF2B5EF4-FFF2-40B4-BE49-F238E27FC236}">
                <a16:creationId xmlns:a16="http://schemas.microsoft.com/office/drawing/2014/main" id="{36409AC6-9F93-C684-F443-BEBA2EE6C857}"/>
              </a:ext>
            </a:extLst>
          </p:cNvPr>
          <p:cNvSpPr txBox="1"/>
          <p:nvPr/>
        </p:nvSpPr>
        <p:spPr>
          <a:xfrm>
            <a:off x="2663301" y="4215531"/>
            <a:ext cx="1203767" cy="584775"/>
          </a:xfrm>
          <a:prstGeom prst="rect">
            <a:avLst/>
          </a:prstGeom>
          <a:noFill/>
        </p:spPr>
        <p:txBody>
          <a:bodyPr wrap="square" rtlCol="0">
            <a:spAutoFit/>
          </a:bodyPr>
          <a:lstStyle/>
          <a:p>
            <a:r>
              <a:rPr lang="en-SG" sz="1600" dirty="0"/>
              <a:t>30% </a:t>
            </a:r>
          </a:p>
          <a:p>
            <a:r>
              <a:rPr lang="en-SG" sz="1600" dirty="0"/>
              <a:t>Test</a:t>
            </a:r>
          </a:p>
        </p:txBody>
      </p:sp>
    </p:spTree>
    <p:extLst>
      <p:ext uri="{BB962C8B-B14F-4D97-AF65-F5344CB8AC3E}">
        <p14:creationId xmlns:p14="http://schemas.microsoft.com/office/powerpoint/2010/main" val="16956398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8EB3F7E-0CE5-4EEC-9F21-CEDCD33C1E37}"/>
              </a:ext>
            </a:extLst>
          </p:cNvPr>
          <p:cNvPicPr>
            <a:picLocks noChangeAspect="1"/>
          </p:cNvPicPr>
          <p:nvPr/>
        </p:nvPicPr>
        <p:blipFill>
          <a:blip r:embed="rId3"/>
          <a:stretch>
            <a:fillRect/>
          </a:stretch>
        </p:blipFill>
        <p:spPr>
          <a:xfrm>
            <a:off x="0" y="-23149"/>
            <a:ext cx="9144000" cy="1208489"/>
          </a:xfrm>
          <a:prstGeom prst="rect">
            <a:avLst/>
          </a:prstGeom>
        </p:spPr>
      </p:pic>
      <p:sp>
        <p:nvSpPr>
          <p:cNvPr id="15" name="Title 1">
            <a:extLst>
              <a:ext uri="{FF2B5EF4-FFF2-40B4-BE49-F238E27FC236}">
                <a16:creationId xmlns:a16="http://schemas.microsoft.com/office/drawing/2014/main" id="{753D47EE-424E-42FC-9406-AACBD31FD7AF}"/>
              </a:ext>
            </a:extLst>
          </p:cNvPr>
          <p:cNvSpPr>
            <a:spLocks noGrp="1"/>
          </p:cNvSpPr>
          <p:nvPr>
            <p:ph type="title"/>
          </p:nvPr>
        </p:nvSpPr>
        <p:spPr>
          <a:xfrm>
            <a:off x="628650" y="220904"/>
            <a:ext cx="7421963" cy="775252"/>
          </a:xfrm>
        </p:spPr>
        <p:txBody>
          <a:bodyPr>
            <a:normAutofit/>
          </a:bodyPr>
          <a:lstStyle/>
          <a:p>
            <a:r>
              <a:rPr lang="en-SG" b="1">
                <a:solidFill>
                  <a:srgbClr val="FFFFFF"/>
                </a:solidFill>
              </a:rPr>
              <a:t>Classification – Developing ML model</a:t>
            </a:r>
            <a:endParaRPr lang="en-SG" b="1" dirty="0">
              <a:solidFill>
                <a:srgbClr val="FFFFFF"/>
              </a:solidFill>
            </a:endParaRPr>
          </a:p>
        </p:txBody>
      </p:sp>
      <p:sp>
        <p:nvSpPr>
          <p:cNvPr id="2" name="Slide Number Placeholder 1">
            <a:extLst>
              <a:ext uri="{FF2B5EF4-FFF2-40B4-BE49-F238E27FC236}">
                <a16:creationId xmlns:a16="http://schemas.microsoft.com/office/drawing/2014/main" id="{DBC3FBAB-C843-4F84-A4A5-8E6233AB810F}"/>
              </a:ext>
            </a:extLst>
          </p:cNvPr>
          <p:cNvSpPr>
            <a:spLocks noGrp="1"/>
          </p:cNvSpPr>
          <p:nvPr>
            <p:ph type="sldNum" sz="quarter" idx="12"/>
          </p:nvPr>
        </p:nvSpPr>
        <p:spPr/>
        <p:txBody>
          <a:bodyPr/>
          <a:lstStyle/>
          <a:p>
            <a:fld id="{33F988A5-A627-4BE8-A7A2-F038556E4D3A}" type="slidenum">
              <a:rPr lang="en-SG" smtClean="0"/>
              <a:t>15</a:t>
            </a:fld>
            <a:endParaRPr lang="en-SG"/>
          </a:p>
        </p:txBody>
      </p:sp>
      <p:graphicFrame>
        <p:nvGraphicFramePr>
          <p:cNvPr id="4" name="Diagram 3">
            <a:extLst>
              <a:ext uri="{FF2B5EF4-FFF2-40B4-BE49-F238E27FC236}">
                <a16:creationId xmlns:a16="http://schemas.microsoft.com/office/drawing/2014/main" id="{1E9B8CFD-5318-CE07-B62F-03209040BAC3}"/>
              </a:ext>
            </a:extLst>
          </p:cNvPr>
          <p:cNvGraphicFramePr/>
          <p:nvPr>
            <p:extLst>
              <p:ext uri="{D42A27DB-BD31-4B8C-83A1-F6EECF244321}">
                <p14:modId xmlns:p14="http://schemas.microsoft.com/office/powerpoint/2010/main" val="3701559172"/>
              </p:ext>
            </p:extLst>
          </p:nvPr>
        </p:nvGraphicFramePr>
        <p:xfrm>
          <a:off x="-228375" y="1208490"/>
          <a:ext cx="3126377" cy="383267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14" name="Table 3">
            <a:extLst>
              <a:ext uri="{FF2B5EF4-FFF2-40B4-BE49-F238E27FC236}">
                <a16:creationId xmlns:a16="http://schemas.microsoft.com/office/drawing/2014/main" id="{8A80AB3C-F80A-C357-0CC7-E3590F6F969B}"/>
              </a:ext>
            </a:extLst>
          </p:cNvPr>
          <p:cNvGraphicFramePr>
            <a:graphicFrameLocks noGrp="1"/>
          </p:cNvGraphicFramePr>
          <p:nvPr>
            <p:extLst>
              <p:ext uri="{D42A27DB-BD31-4B8C-83A1-F6EECF244321}">
                <p14:modId xmlns:p14="http://schemas.microsoft.com/office/powerpoint/2010/main" val="3737826306"/>
              </p:ext>
            </p:extLst>
          </p:nvPr>
        </p:nvGraphicFramePr>
        <p:xfrm>
          <a:off x="3408201" y="2406586"/>
          <a:ext cx="5530707" cy="2377440"/>
        </p:xfrm>
        <a:graphic>
          <a:graphicData uri="http://schemas.openxmlformats.org/drawingml/2006/table">
            <a:tbl>
              <a:tblPr firstRow="1" bandRow="1">
                <a:tableStyleId>{41BB2FF9-0E16-4628-8FA2-44D74F0A08B3}</a:tableStyleId>
              </a:tblPr>
              <a:tblGrid>
                <a:gridCol w="842962">
                  <a:extLst>
                    <a:ext uri="{9D8B030D-6E8A-4147-A177-3AD203B41FA5}">
                      <a16:colId xmlns:a16="http://schemas.microsoft.com/office/drawing/2014/main" val="3719374494"/>
                    </a:ext>
                  </a:extLst>
                </a:gridCol>
                <a:gridCol w="1184236">
                  <a:extLst>
                    <a:ext uri="{9D8B030D-6E8A-4147-A177-3AD203B41FA5}">
                      <a16:colId xmlns:a16="http://schemas.microsoft.com/office/drawing/2014/main" val="2203713399"/>
                    </a:ext>
                  </a:extLst>
                </a:gridCol>
                <a:gridCol w="1134163">
                  <a:extLst>
                    <a:ext uri="{9D8B030D-6E8A-4147-A177-3AD203B41FA5}">
                      <a16:colId xmlns:a16="http://schemas.microsoft.com/office/drawing/2014/main" val="2138284311"/>
                    </a:ext>
                  </a:extLst>
                </a:gridCol>
                <a:gridCol w="1267834">
                  <a:extLst>
                    <a:ext uri="{9D8B030D-6E8A-4147-A177-3AD203B41FA5}">
                      <a16:colId xmlns:a16="http://schemas.microsoft.com/office/drawing/2014/main" val="165872401"/>
                    </a:ext>
                  </a:extLst>
                </a:gridCol>
                <a:gridCol w="1101512">
                  <a:extLst>
                    <a:ext uri="{9D8B030D-6E8A-4147-A177-3AD203B41FA5}">
                      <a16:colId xmlns:a16="http://schemas.microsoft.com/office/drawing/2014/main" val="3533768831"/>
                    </a:ext>
                  </a:extLst>
                </a:gridCol>
              </a:tblGrid>
              <a:tr h="211752">
                <a:tc>
                  <a:txBody>
                    <a:bodyPr/>
                    <a:lstStyle/>
                    <a:p>
                      <a:r>
                        <a:rPr lang="en-SG" sz="2000" dirty="0"/>
                        <a:t>Data</a:t>
                      </a:r>
                    </a:p>
                  </a:txBody>
                  <a:tcPr/>
                </a:tc>
                <a:tc>
                  <a:txBody>
                    <a:bodyPr/>
                    <a:lstStyle/>
                    <a:p>
                      <a:r>
                        <a:rPr lang="en-SG" sz="2000" dirty="0"/>
                        <a:t>Feature1</a:t>
                      </a:r>
                    </a:p>
                  </a:txBody>
                  <a:tcPr/>
                </a:tc>
                <a:tc>
                  <a:txBody>
                    <a:bodyPr/>
                    <a:lstStyle/>
                    <a:p>
                      <a:r>
                        <a:rPr lang="en-SG" sz="2000" dirty="0"/>
                        <a:t>Feature2 </a:t>
                      </a:r>
                    </a:p>
                  </a:txBody>
                  <a:tcPr/>
                </a:tc>
                <a:tc>
                  <a:txBody>
                    <a:bodyPr/>
                    <a:lstStyle/>
                    <a:p>
                      <a:r>
                        <a:rPr lang="en-SG" sz="2000" dirty="0"/>
                        <a:t>Prediction</a:t>
                      </a:r>
                    </a:p>
                  </a:txBody>
                  <a:tcPr/>
                </a:tc>
                <a:tc>
                  <a:txBody>
                    <a:bodyPr/>
                    <a:lstStyle/>
                    <a:p>
                      <a:r>
                        <a:rPr lang="en-SG" sz="2000" dirty="0"/>
                        <a:t>Label</a:t>
                      </a:r>
                    </a:p>
                  </a:txBody>
                  <a:tcPr/>
                </a:tc>
                <a:extLst>
                  <a:ext uri="{0D108BD9-81ED-4DB2-BD59-A6C34878D82A}">
                    <a16:rowId xmlns:a16="http://schemas.microsoft.com/office/drawing/2014/main" val="2708360880"/>
                  </a:ext>
                </a:extLst>
              </a:tr>
              <a:tr h="211752">
                <a:tc>
                  <a:txBody>
                    <a:bodyPr/>
                    <a:lstStyle/>
                    <a:p>
                      <a:r>
                        <a:rPr lang="en-SG" sz="2000" dirty="0"/>
                        <a:t>Data1 </a:t>
                      </a:r>
                    </a:p>
                  </a:txBody>
                  <a:tcPr/>
                </a:tc>
                <a:tc>
                  <a:txBody>
                    <a:bodyPr/>
                    <a:lstStyle/>
                    <a:p>
                      <a:r>
                        <a:rPr lang="en-SG" sz="2000" dirty="0"/>
                        <a:t>23</a:t>
                      </a:r>
                    </a:p>
                  </a:txBody>
                  <a:tcPr/>
                </a:tc>
                <a:tc>
                  <a:txBody>
                    <a:bodyPr/>
                    <a:lstStyle/>
                    <a:p>
                      <a:r>
                        <a:rPr lang="en-SG" sz="2000" dirty="0"/>
                        <a:t>3</a:t>
                      </a:r>
                    </a:p>
                  </a:txBody>
                  <a:tcPr/>
                </a:tc>
                <a:tc>
                  <a:txBody>
                    <a:bodyPr/>
                    <a:lstStyle/>
                    <a:p>
                      <a:endParaRPr lang="en-SG" sz="2000" dirty="0"/>
                    </a:p>
                  </a:txBody>
                  <a:tcPr/>
                </a:tc>
                <a:tc>
                  <a:txBody>
                    <a:bodyPr/>
                    <a:lstStyle/>
                    <a:p>
                      <a:r>
                        <a:rPr lang="en-SG" sz="2000" dirty="0"/>
                        <a:t>Cold</a:t>
                      </a:r>
                    </a:p>
                  </a:txBody>
                  <a:tcPr/>
                </a:tc>
                <a:extLst>
                  <a:ext uri="{0D108BD9-81ED-4DB2-BD59-A6C34878D82A}">
                    <a16:rowId xmlns:a16="http://schemas.microsoft.com/office/drawing/2014/main" val="1228597965"/>
                  </a:ext>
                </a:extLst>
              </a:tr>
              <a:tr h="211752">
                <a:tc>
                  <a:txBody>
                    <a:bodyPr/>
                    <a:lstStyle/>
                    <a:p>
                      <a:r>
                        <a:rPr lang="en-SG" sz="2000" dirty="0"/>
                        <a:t>Data2</a:t>
                      </a:r>
                    </a:p>
                  </a:txBody>
                  <a:tcPr/>
                </a:tc>
                <a:tc>
                  <a:txBody>
                    <a:bodyPr/>
                    <a:lstStyle/>
                    <a:p>
                      <a:r>
                        <a:rPr lang="en-SG" sz="2000" dirty="0"/>
                        <a:t>12</a:t>
                      </a:r>
                    </a:p>
                  </a:txBody>
                  <a:tcPr/>
                </a:tc>
                <a:tc>
                  <a:txBody>
                    <a:bodyPr/>
                    <a:lstStyle/>
                    <a:p>
                      <a:r>
                        <a:rPr lang="en-SG" sz="2000" dirty="0"/>
                        <a:t>51</a:t>
                      </a:r>
                    </a:p>
                  </a:txBody>
                  <a:tcPr/>
                </a:tc>
                <a:tc>
                  <a:txBody>
                    <a:bodyPr/>
                    <a:lstStyle/>
                    <a:p>
                      <a:endParaRPr lang="en-SG" sz="2000" dirty="0"/>
                    </a:p>
                  </a:txBody>
                  <a:tcPr/>
                </a:tc>
                <a:tc>
                  <a:txBody>
                    <a:bodyPr/>
                    <a:lstStyle/>
                    <a:p>
                      <a:r>
                        <a:rPr lang="en-SG" sz="2000" dirty="0"/>
                        <a:t>Hot</a:t>
                      </a:r>
                    </a:p>
                  </a:txBody>
                  <a:tcPr/>
                </a:tc>
                <a:extLst>
                  <a:ext uri="{0D108BD9-81ED-4DB2-BD59-A6C34878D82A}">
                    <a16:rowId xmlns:a16="http://schemas.microsoft.com/office/drawing/2014/main" val="3537115281"/>
                  </a:ext>
                </a:extLst>
              </a:tr>
              <a:tr h="211752">
                <a:tc>
                  <a:txBody>
                    <a:bodyPr/>
                    <a:lstStyle/>
                    <a:p>
                      <a:r>
                        <a:rPr lang="en-SG" sz="2000" dirty="0"/>
                        <a:t>Data3</a:t>
                      </a:r>
                    </a:p>
                  </a:txBody>
                  <a:tcPr/>
                </a:tc>
                <a:tc>
                  <a:txBody>
                    <a:bodyPr/>
                    <a:lstStyle/>
                    <a:p>
                      <a:r>
                        <a:rPr lang="en-SG" sz="2000" dirty="0"/>
                        <a:t>1</a:t>
                      </a:r>
                    </a:p>
                  </a:txBody>
                  <a:tcPr/>
                </a:tc>
                <a:tc>
                  <a:txBody>
                    <a:bodyPr/>
                    <a:lstStyle/>
                    <a:p>
                      <a:r>
                        <a:rPr lang="en-SG" sz="2000" dirty="0"/>
                        <a:t>12</a:t>
                      </a:r>
                    </a:p>
                  </a:txBody>
                  <a:tcPr/>
                </a:tc>
                <a:tc>
                  <a:txBody>
                    <a:bodyPr/>
                    <a:lstStyle/>
                    <a:p>
                      <a:endParaRPr lang="en-SG" sz="2000" dirty="0"/>
                    </a:p>
                  </a:txBody>
                  <a:tcPr/>
                </a:tc>
                <a:tc>
                  <a:txBody>
                    <a:bodyPr/>
                    <a:lstStyle/>
                    <a:p>
                      <a:r>
                        <a:rPr lang="en-SG" sz="2000" dirty="0"/>
                        <a:t>Hot</a:t>
                      </a:r>
                    </a:p>
                  </a:txBody>
                  <a:tcPr/>
                </a:tc>
                <a:extLst>
                  <a:ext uri="{0D108BD9-81ED-4DB2-BD59-A6C34878D82A}">
                    <a16:rowId xmlns:a16="http://schemas.microsoft.com/office/drawing/2014/main" val="2781420899"/>
                  </a:ext>
                </a:extLst>
              </a:tr>
              <a:tr h="211752">
                <a:tc>
                  <a:txBody>
                    <a:bodyPr/>
                    <a:lstStyle/>
                    <a:p>
                      <a:r>
                        <a:rPr lang="en-SG" sz="2000" dirty="0"/>
                        <a:t>…</a:t>
                      </a:r>
                    </a:p>
                  </a:txBody>
                  <a:tcPr/>
                </a:tc>
                <a:tc>
                  <a:txBody>
                    <a:bodyPr/>
                    <a:lstStyle/>
                    <a:p>
                      <a:r>
                        <a:rPr lang="en-SG" sz="2000" dirty="0"/>
                        <a:t>…</a:t>
                      </a:r>
                    </a:p>
                  </a:txBody>
                  <a:tcPr/>
                </a:tc>
                <a:tc>
                  <a:txBody>
                    <a:bodyPr/>
                    <a:lstStyle/>
                    <a:p>
                      <a:r>
                        <a:rPr lang="en-SG" sz="2000" dirty="0"/>
                        <a:t>…</a:t>
                      </a:r>
                    </a:p>
                  </a:txBody>
                  <a:tcPr/>
                </a:tc>
                <a:tc>
                  <a:txBody>
                    <a:bodyPr/>
                    <a:lstStyle/>
                    <a:p>
                      <a:endParaRPr lang="en-SG" sz="2000" dirty="0"/>
                    </a:p>
                  </a:txBody>
                  <a:tcPr/>
                </a:tc>
                <a:tc>
                  <a:txBody>
                    <a:bodyPr/>
                    <a:lstStyle/>
                    <a:p>
                      <a:r>
                        <a:rPr lang="en-SG" sz="2000" dirty="0"/>
                        <a:t>…</a:t>
                      </a:r>
                    </a:p>
                  </a:txBody>
                  <a:tcPr/>
                </a:tc>
                <a:extLst>
                  <a:ext uri="{0D108BD9-81ED-4DB2-BD59-A6C34878D82A}">
                    <a16:rowId xmlns:a16="http://schemas.microsoft.com/office/drawing/2014/main" val="876779735"/>
                  </a:ext>
                </a:extLst>
              </a:tr>
              <a:tr h="0">
                <a:tc>
                  <a:txBody>
                    <a:bodyPr/>
                    <a:lstStyle/>
                    <a:p>
                      <a:r>
                        <a:rPr lang="en-SG" sz="2000" dirty="0" err="1"/>
                        <a:t>DataN</a:t>
                      </a:r>
                      <a:r>
                        <a:rPr lang="en-SG" sz="2000" dirty="0"/>
                        <a:t> </a:t>
                      </a:r>
                    </a:p>
                  </a:txBody>
                  <a:tcPr/>
                </a:tc>
                <a:tc>
                  <a:txBody>
                    <a:bodyPr/>
                    <a:lstStyle/>
                    <a:p>
                      <a:r>
                        <a:rPr lang="en-SG" sz="2000" dirty="0"/>
                        <a:t>15</a:t>
                      </a:r>
                    </a:p>
                  </a:txBody>
                  <a:tcPr/>
                </a:tc>
                <a:tc>
                  <a:txBody>
                    <a:bodyPr/>
                    <a:lstStyle/>
                    <a:p>
                      <a:r>
                        <a:rPr lang="en-SG" sz="2000" dirty="0"/>
                        <a:t>65</a:t>
                      </a:r>
                    </a:p>
                  </a:txBody>
                  <a:tcPr/>
                </a:tc>
                <a:tc>
                  <a:txBody>
                    <a:bodyPr/>
                    <a:lstStyle/>
                    <a:p>
                      <a:endParaRPr lang="en-SG" sz="2000" dirty="0"/>
                    </a:p>
                  </a:txBody>
                  <a:tcPr/>
                </a:tc>
                <a:tc>
                  <a:txBody>
                    <a:bodyPr/>
                    <a:lstStyle/>
                    <a:p>
                      <a:r>
                        <a:rPr lang="en-SG" sz="2000" dirty="0"/>
                        <a:t>Cold</a:t>
                      </a:r>
                    </a:p>
                  </a:txBody>
                  <a:tcPr/>
                </a:tc>
                <a:extLst>
                  <a:ext uri="{0D108BD9-81ED-4DB2-BD59-A6C34878D82A}">
                    <a16:rowId xmlns:a16="http://schemas.microsoft.com/office/drawing/2014/main" val="4216835957"/>
                  </a:ext>
                </a:extLst>
              </a:tr>
            </a:tbl>
          </a:graphicData>
        </a:graphic>
      </p:graphicFrame>
      <p:sp>
        <p:nvSpPr>
          <p:cNvPr id="16" name="Rectangle: Rounded Corners 15">
            <a:extLst>
              <a:ext uri="{FF2B5EF4-FFF2-40B4-BE49-F238E27FC236}">
                <a16:creationId xmlns:a16="http://schemas.microsoft.com/office/drawing/2014/main" id="{26B59DF3-3947-7889-8CA4-C10F849D548A}"/>
              </a:ext>
            </a:extLst>
          </p:cNvPr>
          <p:cNvSpPr/>
          <p:nvPr/>
        </p:nvSpPr>
        <p:spPr>
          <a:xfrm>
            <a:off x="2663300" y="2767335"/>
            <a:ext cx="6275607" cy="1363260"/>
          </a:xfrm>
          <a:prstGeom prst="roundRect">
            <a:avLst/>
          </a:prstGeom>
          <a:solidFill>
            <a:schemeClr val="accent6">
              <a:alpha val="27000"/>
            </a:schemeClr>
          </a:solidFill>
        </p:spPr>
        <p:style>
          <a:lnRef idx="1">
            <a:schemeClr val="accent6"/>
          </a:lnRef>
          <a:fillRef idx="2">
            <a:schemeClr val="accent6"/>
          </a:fillRef>
          <a:effectRef idx="1">
            <a:schemeClr val="accent6"/>
          </a:effectRef>
          <a:fontRef idx="minor">
            <a:schemeClr val="dk1"/>
          </a:fontRef>
        </p:style>
        <p:txBody>
          <a:bodyPr rtlCol="0" anchor="ctr"/>
          <a:lstStyle/>
          <a:p>
            <a:pPr algn="ctr"/>
            <a:endParaRPr lang="en-SG"/>
          </a:p>
        </p:txBody>
      </p:sp>
      <p:sp>
        <p:nvSpPr>
          <p:cNvPr id="18" name="TextBox 17">
            <a:extLst>
              <a:ext uri="{FF2B5EF4-FFF2-40B4-BE49-F238E27FC236}">
                <a16:creationId xmlns:a16="http://schemas.microsoft.com/office/drawing/2014/main" id="{CED00FB9-FB2C-E105-1F9A-77F20DEE6EBC}"/>
              </a:ext>
            </a:extLst>
          </p:cNvPr>
          <p:cNvSpPr txBox="1"/>
          <p:nvPr/>
        </p:nvSpPr>
        <p:spPr>
          <a:xfrm>
            <a:off x="2557702" y="3022676"/>
            <a:ext cx="1203767" cy="646331"/>
          </a:xfrm>
          <a:prstGeom prst="rect">
            <a:avLst/>
          </a:prstGeom>
          <a:noFill/>
        </p:spPr>
        <p:txBody>
          <a:bodyPr wrap="square" rtlCol="0">
            <a:spAutoFit/>
          </a:bodyPr>
          <a:lstStyle/>
          <a:p>
            <a:r>
              <a:rPr lang="en-SG" sz="1800" dirty="0"/>
              <a:t>70% </a:t>
            </a:r>
          </a:p>
          <a:p>
            <a:r>
              <a:rPr lang="en-SG" sz="1800" dirty="0"/>
              <a:t>Training</a:t>
            </a:r>
          </a:p>
        </p:txBody>
      </p:sp>
      <p:sp>
        <p:nvSpPr>
          <p:cNvPr id="25" name="TextBox 24">
            <a:extLst>
              <a:ext uri="{FF2B5EF4-FFF2-40B4-BE49-F238E27FC236}">
                <a16:creationId xmlns:a16="http://schemas.microsoft.com/office/drawing/2014/main" id="{3E8CB147-E660-3EC0-4548-1CD72585D699}"/>
              </a:ext>
            </a:extLst>
          </p:cNvPr>
          <p:cNvSpPr txBox="1"/>
          <p:nvPr/>
        </p:nvSpPr>
        <p:spPr>
          <a:xfrm>
            <a:off x="2557702" y="1400586"/>
            <a:ext cx="4838520" cy="369332"/>
          </a:xfrm>
          <a:prstGeom prst="rect">
            <a:avLst/>
          </a:prstGeom>
          <a:noFill/>
        </p:spPr>
        <p:txBody>
          <a:bodyPr wrap="square" rtlCol="0">
            <a:spAutoFit/>
          </a:bodyPr>
          <a:lstStyle/>
          <a:p>
            <a:r>
              <a:rPr lang="en-SG" sz="1800" dirty="0"/>
              <a:t>Use only training data to train the model</a:t>
            </a:r>
          </a:p>
        </p:txBody>
      </p:sp>
    </p:spTree>
    <p:extLst>
      <p:ext uri="{BB962C8B-B14F-4D97-AF65-F5344CB8AC3E}">
        <p14:creationId xmlns:p14="http://schemas.microsoft.com/office/powerpoint/2010/main" val="12940222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8EB3F7E-0CE5-4EEC-9F21-CEDCD33C1E37}"/>
              </a:ext>
            </a:extLst>
          </p:cNvPr>
          <p:cNvPicPr>
            <a:picLocks noChangeAspect="1"/>
          </p:cNvPicPr>
          <p:nvPr/>
        </p:nvPicPr>
        <p:blipFill>
          <a:blip r:embed="rId3"/>
          <a:stretch>
            <a:fillRect/>
          </a:stretch>
        </p:blipFill>
        <p:spPr>
          <a:xfrm>
            <a:off x="0" y="-23149"/>
            <a:ext cx="9144000" cy="1208489"/>
          </a:xfrm>
          <a:prstGeom prst="rect">
            <a:avLst/>
          </a:prstGeom>
        </p:spPr>
      </p:pic>
      <p:sp>
        <p:nvSpPr>
          <p:cNvPr id="15" name="Title 1">
            <a:extLst>
              <a:ext uri="{FF2B5EF4-FFF2-40B4-BE49-F238E27FC236}">
                <a16:creationId xmlns:a16="http://schemas.microsoft.com/office/drawing/2014/main" id="{753D47EE-424E-42FC-9406-AACBD31FD7AF}"/>
              </a:ext>
            </a:extLst>
          </p:cNvPr>
          <p:cNvSpPr>
            <a:spLocks noGrp="1"/>
          </p:cNvSpPr>
          <p:nvPr>
            <p:ph type="title"/>
          </p:nvPr>
        </p:nvSpPr>
        <p:spPr>
          <a:xfrm>
            <a:off x="628650" y="220904"/>
            <a:ext cx="7421963" cy="775252"/>
          </a:xfrm>
        </p:spPr>
        <p:txBody>
          <a:bodyPr>
            <a:normAutofit/>
          </a:bodyPr>
          <a:lstStyle/>
          <a:p>
            <a:r>
              <a:rPr lang="en-SG" b="1">
                <a:solidFill>
                  <a:srgbClr val="FFFFFF"/>
                </a:solidFill>
              </a:rPr>
              <a:t>Classification – Developing ML model</a:t>
            </a:r>
            <a:endParaRPr lang="en-SG" b="1" dirty="0">
              <a:solidFill>
                <a:srgbClr val="FFFFFF"/>
              </a:solidFill>
            </a:endParaRPr>
          </a:p>
        </p:txBody>
      </p:sp>
      <p:sp>
        <p:nvSpPr>
          <p:cNvPr id="2" name="Slide Number Placeholder 1">
            <a:extLst>
              <a:ext uri="{FF2B5EF4-FFF2-40B4-BE49-F238E27FC236}">
                <a16:creationId xmlns:a16="http://schemas.microsoft.com/office/drawing/2014/main" id="{DBC3FBAB-C843-4F84-A4A5-8E6233AB810F}"/>
              </a:ext>
            </a:extLst>
          </p:cNvPr>
          <p:cNvSpPr>
            <a:spLocks noGrp="1"/>
          </p:cNvSpPr>
          <p:nvPr>
            <p:ph type="sldNum" sz="quarter" idx="12"/>
          </p:nvPr>
        </p:nvSpPr>
        <p:spPr/>
        <p:txBody>
          <a:bodyPr/>
          <a:lstStyle/>
          <a:p>
            <a:fld id="{33F988A5-A627-4BE8-A7A2-F038556E4D3A}" type="slidenum">
              <a:rPr lang="en-SG" smtClean="0"/>
              <a:t>16</a:t>
            </a:fld>
            <a:endParaRPr lang="en-SG"/>
          </a:p>
        </p:txBody>
      </p:sp>
      <p:graphicFrame>
        <p:nvGraphicFramePr>
          <p:cNvPr id="4" name="Diagram 3">
            <a:extLst>
              <a:ext uri="{FF2B5EF4-FFF2-40B4-BE49-F238E27FC236}">
                <a16:creationId xmlns:a16="http://schemas.microsoft.com/office/drawing/2014/main" id="{1E9B8CFD-5318-CE07-B62F-03209040BAC3}"/>
              </a:ext>
            </a:extLst>
          </p:cNvPr>
          <p:cNvGraphicFramePr/>
          <p:nvPr/>
        </p:nvGraphicFramePr>
        <p:xfrm>
          <a:off x="-228375" y="1208490"/>
          <a:ext cx="3126377" cy="383267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9218" name="Picture 2">
            <a:extLst>
              <a:ext uri="{FF2B5EF4-FFF2-40B4-BE49-F238E27FC236}">
                <a16:creationId xmlns:a16="http://schemas.microsoft.com/office/drawing/2014/main" id="{279C5E25-8BBF-01D0-2496-C64D242D570F}"/>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0957" t="23045" r="15605" b="4295"/>
          <a:stretch/>
        </p:blipFill>
        <p:spPr bwMode="auto">
          <a:xfrm>
            <a:off x="3088760" y="1406244"/>
            <a:ext cx="5486400" cy="3737256"/>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D538B1B5-0A17-5668-02AF-5877217DB9BA}"/>
              </a:ext>
            </a:extLst>
          </p:cNvPr>
          <p:cNvSpPr txBox="1"/>
          <p:nvPr/>
        </p:nvSpPr>
        <p:spPr>
          <a:xfrm>
            <a:off x="2488254" y="1280757"/>
            <a:ext cx="4838520" cy="369332"/>
          </a:xfrm>
          <a:prstGeom prst="rect">
            <a:avLst/>
          </a:prstGeom>
          <a:noFill/>
        </p:spPr>
        <p:txBody>
          <a:bodyPr wrap="square" rtlCol="0">
            <a:spAutoFit/>
          </a:bodyPr>
          <a:lstStyle/>
          <a:p>
            <a:r>
              <a:rPr lang="en-SG" sz="1800" dirty="0"/>
              <a:t>Example of decision tree </a:t>
            </a:r>
          </a:p>
        </p:txBody>
      </p:sp>
    </p:spTree>
    <p:extLst>
      <p:ext uri="{BB962C8B-B14F-4D97-AF65-F5344CB8AC3E}">
        <p14:creationId xmlns:p14="http://schemas.microsoft.com/office/powerpoint/2010/main" val="38572396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8EB3F7E-0CE5-4EEC-9F21-CEDCD33C1E37}"/>
              </a:ext>
            </a:extLst>
          </p:cNvPr>
          <p:cNvPicPr>
            <a:picLocks noChangeAspect="1"/>
          </p:cNvPicPr>
          <p:nvPr/>
        </p:nvPicPr>
        <p:blipFill>
          <a:blip r:embed="rId3"/>
          <a:stretch>
            <a:fillRect/>
          </a:stretch>
        </p:blipFill>
        <p:spPr>
          <a:xfrm>
            <a:off x="0" y="-23149"/>
            <a:ext cx="9144000" cy="1208489"/>
          </a:xfrm>
          <a:prstGeom prst="rect">
            <a:avLst/>
          </a:prstGeom>
        </p:spPr>
      </p:pic>
      <p:sp>
        <p:nvSpPr>
          <p:cNvPr id="15" name="Title 1">
            <a:extLst>
              <a:ext uri="{FF2B5EF4-FFF2-40B4-BE49-F238E27FC236}">
                <a16:creationId xmlns:a16="http://schemas.microsoft.com/office/drawing/2014/main" id="{753D47EE-424E-42FC-9406-AACBD31FD7AF}"/>
              </a:ext>
            </a:extLst>
          </p:cNvPr>
          <p:cNvSpPr>
            <a:spLocks noGrp="1"/>
          </p:cNvSpPr>
          <p:nvPr>
            <p:ph type="title"/>
          </p:nvPr>
        </p:nvSpPr>
        <p:spPr>
          <a:xfrm>
            <a:off x="628650" y="220904"/>
            <a:ext cx="7421963" cy="775252"/>
          </a:xfrm>
        </p:spPr>
        <p:txBody>
          <a:bodyPr>
            <a:normAutofit/>
          </a:bodyPr>
          <a:lstStyle/>
          <a:p>
            <a:r>
              <a:rPr lang="en-SG" b="1" dirty="0">
                <a:solidFill>
                  <a:srgbClr val="FFFFFF"/>
                </a:solidFill>
              </a:rPr>
              <a:t>ML Model – Classifiers Evaluation Metrics </a:t>
            </a:r>
          </a:p>
        </p:txBody>
      </p:sp>
      <p:sp>
        <p:nvSpPr>
          <p:cNvPr id="8" name="TextBox 7">
            <a:extLst>
              <a:ext uri="{FF2B5EF4-FFF2-40B4-BE49-F238E27FC236}">
                <a16:creationId xmlns:a16="http://schemas.microsoft.com/office/drawing/2014/main" id="{E992D3B7-3C8A-B235-FA11-2C58C949B8F5}"/>
              </a:ext>
            </a:extLst>
          </p:cNvPr>
          <p:cNvSpPr txBox="1"/>
          <p:nvPr/>
        </p:nvSpPr>
        <p:spPr>
          <a:xfrm>
            <a:off x="-1" y="4922596"/>
            <a:ext cx="4572000" cy="215444"/>
          </a:xfrm>
          <a:prstGeom prst="rect">
            <a:avLst/>
          </a:prstGeom>
          <a:noFill/>
        </p:spPr>
        <p:txBody>
          <a:bodyPr wrap="square">
            <a:spAutoFit/>
          </a:bodyPr>
          <a:lstStyle/>
          <a:p>
            <a:r>
              <a:rPr lang="en-SG" sz="800" dirty="0"/>
              <a:t>https://en.wikipedia.org/wiki/Confusion_matrix</a:t>
            </a:r>
          </a:p>
        </p:txBody>
      </p:sp>
      <p:graphicFrame>
        <p:nvGraphicFramePr>
          <p:cNvPr id="11" name="Diagram 10">
            <a:extLst>
              <a:ext uri="{FF2B5EF4-FFF2-40B4-BE49-F238E27FC236}">
                <a16:creationId xmlns:a16="http://schemas.microsoft.com/office/drawing/2014/main" id="{452FE973-0AAA-AD89-4770-BE395C2F4039}"/>
              </a:ext>
            </a:extLst>
          </p:cNvPr>
          <p:cNvGraphicFramePr/>
          <p:nvPr>
            <p:extLst>
              <p:ext uri="{D42A27DB-BD31-4B8C-83A1-F6EECF244321}">
                <p14:modId xmlns:p14="http://schemas.microsoft.com/office/powerpoint/2010/main" val="2936078559"/>
              </p:ext>
            </p:extLst>
          </p:nvPr>
        </p:nvGraphicFramePr>
        <p:xfrm>
          <a:off x="-228375" y="1208490"/>
          <a:ext cx="3284091" cy="371410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10" name="Table 3">
            <a:extLst>
              <a:ext uri="{FF2B5EF4-FFF2-40B4-BE49-F238E27FC236}">
                <a16:creationId xmlns:a16="http://schemas.microsoft.com/office/drawing/2014/main" id="{A8511DDD-CB4E-DFB0-A5EF-B07CA0250629}"/>
              </a:ext>
            </a:extLst>
          </p:cNvPr>
          <p:cNvGraphicFramePr>
            <a:graphicFrameLocks noGrp="1"/>
          </p:cNvGraphicFramePr>
          <p:nvPr>
            <p:extLst>
              <p:ext uri="{D42A27DB-BD31-4B8C-83A1-F6EECF244321}">
                <p14:modId xmlns:p14="http://schemas.microsoft.com/office/powerpoint/2010/main" val="2796889638"/>
              </p:ext>
            </p:extLst>
          </p:nvPr>
        </p:nvGraphicFramePr>
        <p:xfrm>
          <a:off x="3408201" y="2141341"/>
          <a:ext cx="5530707" cy="2377440"/>
        </p:xfrm>
        <a:graphic>
          <a:graphicData uri="http://schemas.openxmlformats.org/drawingml/2006/table">
            <a:tbl>
              <a:tblPr firstRow="1" bandRow="1">
                <a:tableStyleId>{41BB2FF9-0E16-4628-8FA2-44D74F0A08B3}</a:tableStyleId>
              </a:tblPr>
              <a:tblGrid>
                <a:gridCol w="842962">
                  <a:extLst>
                    <a:ext uri="{9D8B030D-6E8A-4147-A177-3AD203B41FA5}">
                      <a16:colId xmlns:a16="http://schemas.microsoft.com/office/drawing/2014/main" val="3719374494"/>
                    </a:ext>
                  </a:extLst>
                </a:gridCol>
                <a:gridCol w="1184236">
                  <a:extLst>
                    <a:ext uri="{9D8B030D-6E8A-4147-A177-3AD203B41FA5}">
                      <a16:colId xmlns:a16="http://schemas.microsoft.com/office/drawing/2014/main" val="2203713399"/>
                    </a:ext>
                  </a:extLst>
                </a:gridCol>
                <a:gridCol w="1134163">
                  <a:extLst>
                    <a:ext uri="{9D8B030D-6E8A-4147-A177-3AD203B41FA5}">
                      <a16:colId xmlns:a16="http://schemas.microsoft.com/office/drawing/2014/main" val="2138284311"/>
                    </a:ext>
                  </a:extLst>
                </a:gridCol>
                <a:gridCol w="1267834">
                  <a:extLst>
                    <a:ext uri="{9D8B030D-6E8A-4147-A177-3AD203B41FA5}">
                      <a16:colId xmlns:a16="http://schemas.microsoft.com/office/drawing/2014/main" val="165872401"/>
                    </a:ext>
                  </a:extLst>
                </a:gridCol>
                <a:gridCol w="1101512">
                  <a:extLst>
                    <a:ext uri="{9D8B030D-6E8A-4147-A177-3AD203B41FA5}">
                      <a16:colId xmlns:a16="http://schemas.microsoft.com/office/drawing/2014/main" val="3533768831"/>
                    </a:ext>
                  </a:extLst>
                </a:gridCol>
              </a:tblGrid>
              <a:tr h="211752">
                <a:tc>
                  <a:txBody>
                    <a:bodyPr/>
                    <a:lstStyle/>
                    <a:p>
                      <a:r>
                        <a:rPr lang="en-SG" sz="2000" dirty="0"/>
                        <a:t>Data</a:t>
                      </a:r>
                    </a:p>
                  </a:txBody>
                  <a:tcPr/>
                </a:tc>
                <a:tc>
                  <a:txBody>
                    <a:bodyPr/>
                    <a:lstStyle/>
                    <a:p>
                      <a:r>
                        <a:rPr lang="en-SG" sz="2000" dirty="0"/>
                        <a:t>Feature1</a:t>
                      </a:r>
                    </a:p>
                  </a:txBody>
                  <a:tcPr/>
                </a:tc>
                <a:tc>
                  <a:txBody>
                    <a:bodyPr/>
                    <a:lstStyle/>
                    <a:p>
                      <a:r>
                        <a:rPr lang="en-SG" sz="2000" dirty="0"/>
                        <a:t>Feature2 </a:t>
                      </a:r>
                    </a:p>
                  </a:txBody>
                  <a:tcPr/>
                </a:tc>
                <a:tc>
                  <a:txBody>
                    <a:bodyPr/>
                    <a:lstStyle/>
                    <a:p>
                      <a:r>
                        <a:rPr lang="en-SG" sz="2000" dirty="0"/>
                        <a:t>Prediction</a:t>
                      </a:r>
                    </a:p>
                  </a:txBody>
                  <a:tcPr/>
                </a:tc>
                <a:tc>
                  <a:txBody>
                    <a:bodyPr/>
                    <a:lstStyle/>
                    <a:p>
                      <a:r>
                        <a:rPr lang="en-SG" sz="2000" dirty="0"/>
                        <a:t>Label</a:t>
                      </a:r>
                    </a:p>
                  </a:txBody>
                  <a:tcPr/>
                </a:tc>
                <a:extLst>
                  <a:ext uri="{0D108BD9-81ED-4DB2-BD59-A6C34878D82A}">
                    <a16:rowId xmlns:a16="http://schemas.microsoft.com/office/drawing/2014/main" val="2708360880"/>
                  </a:ext>
                </a:extLst>
              </a:tr>
              <a:tr h="211752">
                <a:tc>
                  <a:txBody>
                    <a:bodyPr/>
                    <a:lstStyle/>
                    <a:p>
                      <a:r>
                        <a:rPr lang="en-SG" sz="2000" dirty="0"/>
                        <a:t>Data1 </a:t>
                      </a:r>
                    </a:p>
                  </a:txBody>
                  <a:tcPr/>
                </a:tc>
                <a:tc>
                  <a:txBody>
                    <a:bodyPr/>
                    <a:lstStyle/>
                    <a:p>
                      <a:r>
                        <a:rPr lang="en-SG" sz="2000" dirty="0"/>
                        <a:t>23</a:t>
                      </a:r>
                    </a:p>
                  </a:txBody>
                  <a:tcPr/>
                </a:tc>
                <a:tc>
                  <a:txBody>
                    <a:bodyPr/>
                    <a:lstStyle/>
                    <a:p>
                      <a:r>
                        <a:rPr lang="en-SG" sz="2000" dirty="0"/>
                        <a:t>3</a:t>
                      </a:r>
                    </a:p>
                  </a:txBody>
                  <a:tcPr/>
                </a:tc>
                <a:tc>
                  <a:txBody>
                    <a:bodyPr/>
                    <a:lstStyle/>
                    <a:p>
                      <a:r>
                        <a:rPr lang="en-SG" sz="2000" dirty="0"/>
                        <a:t>Cold</a:t>
                      </a:r>
                    </a:p>
                  </a:txBody>
                  <a:tcPr/>
                </a:tc>
                <a:tc>
                  <a:txBody>
                    <a:bodyPr/>
                    <a:lstStyle/>
                    <a:p>
                      <a:r>
                        <a:rPr lang="en-SG" sz="2000" dirty="0"/>
                        <a:t>Cold</a:t>
                      </a:r>
                    </a:p>
                  </a:txBody>
                  <a:tcPr/>
                </a:tc>
                <a:extLst>
                  <a:ext uri="{0D108BD9-81ED-4DB2-BD59-A6C34878D82A}">
                    <a16:rowId xmlns:a16="http://schemas.microsoft.com/office/drawing/2014/main" val="1228597965"/>
                  </a:ext>
                </a:extLst>
              </a:tr>
              <a:tr h="211752">
                <a:tc>
                  <a:txBody>
                    <a:bodyPr/>
                    <a:lstStyle/>
                    <a:p>
                      <a:r>
                        <a:rPr lang="en-SG" sz="2000" dirty="0"/>
                        <a:t>Data2</a:t>
                      </a:r>
                    </a:p>
                  </a:txBody>
                  <a:tcPr/>
                </a:tc>
                <a:tc>
                  <a:txBody>
                    <a:bodyPr/>
                    <a:lstStyle/>
                    <a:p>
                      <a:r>
                        <a:rPr lang="en-SG" sz="2000" dirty="0"/>
                        <a:t>12</a:t>
                      </a:r>
                    </a:p>
                  </a:txBody>
                  <a:tcPr/>
                </a:tc>
                <a:tc>
                  <a:txBody>
                    <a:bodyPr/>
                    <a:lstStyle/>
                    <a:p>
                      <a:r>
                        <a:rPr lang="en-SG" sz="2000" dirty="0"/>
                        <a:t>51</a:t>
                      </a:r>
                    </a:p>
                  </a:txBody>
                  <a:tcPr/>
                </a:tc>
                <a:tc>
                  <a:txBody>
                    <a:bodyPr/>
                    <a:lstStyle/>
                    <a:p>
                      <a:r>
                        <a:rPr lang="en-SG" sz="2000" dirty="0"/>
                        <a:t>Cold</a:t>
                      </a:r>
                    </a:p>
                  </a:txBody>
                  <a:tcPr/>
                </a:tc>
                <a:tc>
                  <a:txBody>
                    <a:bodyPr/>
                    <a:lstStyle/>
                    <a:p>
                      <a:r>
                        <a:rPr lang="en-SG" sz="2000" dirty="0"/>
                        <a:t>Hot</a:t>
                      </a:r>
                    </a:p>
                  </a:txBody>
                  <a:tcPr/>
                </a:tc>
                <a:extLst>
                  <a:ext uri="{0D108BD9-81ED-4DB2-BD59-A6C34878D82A}">
                    <a16:rowId xmlns:a16="http://schemas.microsoft.com/office/drawing/2014/main" val="3537115281"/>
                  </a:ext>
                </a:extLst>
              </a:tr>
              <a:tr h="211752">
                <a:tc>
                  <a:txBody>
                    <a:bodyPr/>
                    <a:lstStyle/>
                    <a:p>
                      <a:r>
                        <a:rPr lang="en-SG" sz="2000" dirty="0"/>
                        <a:t>Data3</a:t>
                      </a:r>
                    </a:p>
                  </a:txBody>
                  <a:tcPr/>
                </a:tc>
                <a:tc>
                  <a:txBody>
                    <a:bodyPr/>
                    <a:lstStyle/>
                    <a:p>
                      <a:r>
                        <a:rPr lang="en-SG" sz="2000" dirty="0"/>
                        <a:t>1</a:t>
                      </a:r>
                    </a:p>
                  </a:txBody>
                  <a:tcPr/>
                </a:tc>
                <a:tc>
                  <a:txBody>
                    <a:bodyPr/>
                    <a:lstStyle/>
                    <a:p>
                      <a:r>
                        <a:rPr lang="en-SG" sz="2000" dirty="0"/>
                        <a:t>12</a:t>
                      </a:r>
                    </a:p>
                  </a:txBody>
                  <a:tcPr/>
                </a:tc>
                <a:tc>
                  <a:txBody>
                    <a:bodyPr/>
                    <a:lstStyle/>
                    <a:p>
                      <a:r>
                        <a:rPr lang="en-SG" sz="2000" dirty="0"/>
                        <a:t>Hot</a:t>
                      </a:r>
                    </a:p>
                  </a:txBody>
                  <a:tcPr/>
                </a:tc>
                <a:tc>
                  <a:txBody>
                    <a:bodyPr/>
                    <a:lstStyle/>
                    <a:p>
                      <a:r>
                        <a:rPr lang="en-SG" sz="2000" dirty="0"/>
                        <a:t>Hot</a:t>
                      </a:r>
                    </a:p>
                  </a:txBody>
                  <a:tcPr/>
                </a:tc>
                <a:extLst>
                  <a:ext uri="{0D108BD9-81ED-4DB2-BD59-A6C34878D82A}">
                    <a16:rowId xmlns:a16="http://schemas.microsoft.com/office/drawing/2014/main" val="2781420899"/>
                  </a:ext>
                </a:extLst>
              </a:tr>
              <a:tr h="211752">
                <a:tc>
                  <a:txBody>
                    <a:bodyPr/>
                    <a:lstStyle/>
                    <a:p>
                      <a:r>
                        <a:rPr lang="en-SG" sz="2000" dirty="0"/>
                        <a:t>…</a:t>
                      </a:r>
                    </a:p>
                  </a:txBody>
                  <a:tcPr/>
                </a:tc>
                <a:tc>
                  <a:txBody>
                    <a:bodyPr/>
                    <a:lstStyle/>
                    <a:p>
                      <a:r>
                        <a:rPr lang="en-SG" sz="2000" dirty="0"/>
                        <a:t>…</a:t>
                      </a:r>
                    </a:p>
                  </a:txBody>
                  <a:tcPr/>
                </a:tc>
                <a:tc>
                  <a:txBody>
                    <a:bodyPr/>
                    <a:lstStyle/>
                    <a:p>
                      <a:r>
                        <a:rPr lang="en-SG" sz="2000" dirty="0"/>
                        <a:t>…</a:t>
                      </a:r>
                    </a:p>
                  </a:txBody>
                  <a:tcPr/>
                </a:tc>
                <a:tc>
                  <a:txBody>
                    <a:bodyPr/>
                    <a:lstStyle/>
                    <a:p>
                      <a:r>
                        <a:rPr lang="en-SG" sz="2000" dirty="0"/>
                        <a:t>…</a:t>
                      </a:r>
                    </a:p>
                  </a:txBody>
                  <a:tcPr/>
                </a:tc>
                <a:tc>
                  <a:txBody>
                    <a:bodyPr/>
                    <a:lstStyle/>
                    <a:p>
                      <a:r>
                        <a:rPr lang="en-SG" sz="2000" dirty="0"/>
                        <a:t>…</a:t>
                      </a:r>
                    </a:p>
                  </a:txBody>
                  <a:tcPr/>
                </a:tc>
                <a:extLst>
                  <a:ext uri="{0D108BD9-81ED-4DB2-BD59-A6C34878D82A}">
                    <a16:rowId xmlns:a16="http://schemas.microsoft.com/office/drawing/2014/main" val="876779735"/>
                  </a:ext>
                </a:extLst>
              </a:tr>
              <a:tr h="0">
                <a:tc>
                  <a:txBody>
                    <a:bodyPr/>
                    <a:lstStyle/>
                    <a:p>
                      <a:r>
                        <a:rPr lang="en-SG" sz="2000" dirty="0" err="1"/>
                        <a:t>DataN</a:t>
                      </a:r>
                      <a:r>
                        <a:rPr lang="en-SG" sz="2000" dirty="0"/>
                        <a:t> </a:t>
                      </a:r>
                    </a:p>
                  </a:txBody>
                  <a:tcPr/>
                </a:tc>
                <a:tc>
                  <a:txBody>
                    <a:bodyPr/>
                    <a:lstStyle/>
                    <a:p>
                      <a:r>
                        <a:rPr lang="en-SG" sz="2000" dirty="0"/>
                        <a:t>15</a:t>
                      </a:r>
                    </a:p>
                  </a:txBody>
                  <a:tcPr/>
                </a:tc>
                <a:tc>
                  <a:txBody>
                    <a:bodyPr/>
                    <a:lstStyle/>
                    <a:p>
                      <a:r>
                        <a:rPr lang="en-SG" sz="2000" dirty="0"/>
                        <a:t>65</a:t>
                      </a:r>
                    </a:p>
                  </a:txBody>
                  <a:tcPr/>
                </a:tc>
                <a:tc>
                  <a:txBody>
                    <a:bodyPr/>
                    <a:lstStyle/>
                    <a:p>
                      <a:r>
                        <a:rPr lang="en-SG" sz="2000" dirty="0"/>
                        <a:t>Hot</a:t>
                      </a:r>
                    </a:p>
                  </a:txBody>
                  <a:tcPr/>
                </a:tc>
                <a:tc>
                  <a:txBody>
                    <a:bodyPr/>
                    <a:lstStyle/>
                    <a:p>
                      <a:r>
                        <a:rPr lang="en-SG" sz="2000" dirty="0"/>
                        <a:t>Cold</a:t>
                      </a:r>
                    </a:p>
                  </a:txBody>
                  <a:tcPr/>
                </a:tc>
                <a:extLst>
                  <a:ext uri="{0D108BD9-81ED-4DB2-BD59-A6C34878D82A}">
                    <a16:rowId xmlns:a16="http://schemas.microsoft.com/office/drawing/2014/main" val="4216835957"/>
                  </a:ext>
                </a:extLst>
              </a:tr>
            </a:tbl>
          </a:graphicData>
        </a:graphic>
      </p:graphicFrame>
      <p:sp>
        <p:nvSpPr>
          <p:cNvPr id="12" name="Slide Number Placeholder 1">
            <a:extLst>
              <a:ext uri="{FF2B5EF4-FFF2-40B4-BE49-F238E27FC236}">
                <a16:creationId xmlns:a16="http://schemas.microsoft.com/office/drawing/2014/main" id="{36BA0413-3AED-A873-A820-6CABB54FBF5F}"/>
              </a:ext>
            </a:extLst>
          </p:cNvPr>
          <p:cNvSpPr>
            <a:spLocks noGrp="1"/>
          </p:cNvSpPr>
          <p:nvPr>
            <p:ph type="sldNum" sz="quarter" idx="12"/>
          </p:nvPr>
        </p:nvSpPr>
        <p:spPr>
          <a:xfrm>
            <a:off x="6457950" y="4502018"/>
            <a:ext cx="2057400" cy="273900"/>
          </a:xfrm>
        </p:spPr>
        <p:txBody>
          <a:bodyPr/>
          <a:lstStyle/>
          <a:p>
            <a:fld id="{33F988A5-A627-4BE8-A7A2-F038556E4D3A}" type="slidenum">
              <a:rPr lang="en-SG" smtClean="0"/>
              <a:t>17</a:t>
            </a:fld>
            <a:endParaRPr lang="en-SG"/>
          </a:p>
        </p:txBody>
      </p:sp>
      <p:sp>
        <p:nvSpPr>
          <p:cNvPr id="16" name="Rectangle: Rounded Corners 15">
            <a:extLst>
              <a:ext uri="{FF2B5EF4-FFF2-40B4-BE49-F238E27FC236}">
                <a16:creationId xmlns:a16="http://schemas.microsoft.com/office/drawing/2014/main" id="{A88ABFA4-0C58-3ABD-CE8C-6011F80ACF21}"/>
              </a:ext>
            </a:extLst>
          </p:cNvPr>
          <p:cNvSpPr/>
          <p:nvPr/>
        </p:nvSpPr>
        <p:spPr>
          <a:xfrm>
            <a:off x="2663300" y="3871129"/>
            <a:ext cx="6275607" cy="670801"/>
          </a:xfrm>
          <a:prstGeom prst="roundRect">
            <a:avLst/>
          </a:prstGeom>
          <a:solidFill>
            <a:schemeClr val="tx2">
              <a:lumMod val="75000"/>
              <a:alpha val="27000"/>
            </a:schemeClr>
          </a:solidFill>
        </p:spPr>
        <p:style>
          <a:lnRef idx="1">
            <a:schemeClr val="accent6"/>
          </a:lnRef>
          <a:fillRef idx="2">
            <a:schemeClr val="accent6"/>
          </a:fillRef>
          <a:effectRef idx="1">
            <a:schemeClr val="accent6"/>
          </a:effectRef>
          <a:fontRef idx="minor">
            <a:schemeClr val="dk1"/>
          </a:fontRef>
        </p:style>
        <p:txBody>
          <a:bodyPr rtlCol="0" anchor="ctr"/>
          <a:lstStyle/>
          <a:p>
            <a:pPr algn="ctr"/>
            <a:endParaRPr lang="en-SG"/>
          </a:p>
        </p:txBody>
      </p:sp>
      <p:sp>
        <p:nvSpPr>
          <p:cNvPr id="18" name="TextBox 17">
            <a:extLst>
              <a:ext uri="{FF2B5EF4-FFF2-40B4-BE49-F238E27FC236}">
                <a16:creationId xmlns:a16="http://schemas.microsoft.com/office/drawing/2014/main" id="{62E53E7E-880E-7936-5C7D-8EBF761543C9}"/>
              </a:ext>
            </a:extLst>
          </p:cNvPr>
          <p:cNvSpPr txBox="1"/>
          <p:nvPr/>
        </p:nvSpPr>
        <p:spPr>
          <a:xfrm>
            <a:off x="2663301" y="3950286"/>
            <a:ext cx="1203767" cy="584775"/>
          </a:xfrm>
          <a:prstGeom prst="rect">
            <a:avLst/>
          </a:prstGeom>
          <a:noFill/>
        </p:spPr>
        <p:txBody>
          <a:bodyPr wrap="square" rtlCol="0">
            <a:spAutoFit/>
          </a:bodyPr>
          <a:lstStyle/>
          <a:p>
            <a:r>
              <a:rPr lang="en-SG" sz="1600" dirty="0"/>
              <a:t>30% </a:t>
            </a:r>
          </a:p>
          <a:p>
            <a:r>
              <a:rPr lang="en-SG" sz="1600" dirty="0"/>
              <a:t>Test</a:t>
            </a:r>
          </a:p>
        </p:txBody>
      </p:sp>
      <p:sp>
        <p:nvSpPr>
          <p:cNvPr id="19" name="TextBox 18">
            <a:extLst>
              <a:ext uri="{FF2B5EF4-FFF2-40B4-BE49-F238E27FC236}">
                <a16:creationId xmlns:a16="http://schemas.microsoft.com/office/drawing/2014/main" id="{408EA72F-4EB1-A59C-CB10-B6C2EDC2D427}"/>
              </a:ext>
            </a:extLst>
          </p:cNvPr>
          <p:cNvSpPr txBox="1"/>
          <p:nvPr/>
        </p:nvSpPr>
        <p:spPr>
          <a:xfrm>
            <a:off x="2557702" y="1400586"/>
            <a:ext cx="4838520" cy="369332"/>
          </a:xfrm>
          <a:prstGeom prst="rect">
            <a:avLst/>
          </a:prstGeom>
          <a:noFill/>
        </p:spPr>
        <p:txBody>
          <a:bodyPr wrap="square" rtlCol="0">
            <a:spAutoFit/>
          </a:bodyPr>
          <a:lstStyle/>
          <a:p>
            <a:r>
              <a:rPr lang="en-SG" sz="1800" dirty="0"/>
              <a:t>Use only testing data to evaluate the model</a:t>
            </a:r>
          </a:p>
        </p:txBody>
      </p:sp>
    </p:spTree>
    <p:extLst>
      <p:ext uri="{BB962C8B-B14F-4D97-AF65-F5344CB8AC3E}">
        <p14:creationId xmlns:p14="http://schemas.microsoft.com/office/powerpoint/2010/main" val="18477075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8EB3F7E-0CE5-4EEC-9F21-CEDCD33C1E37}"/>
              </a:ext>
            </a:extLst>
          </p:cNvPr>
          <p:cNvPicPr>
            <a:picLocks noChangeAspect="1"/>
          </p:cNvPicPr>
          <p:nvPr/>
        </p:nvPicPr>
        <p:blipFill>
          <a:blip r:embed="rId3"/>
          <a:stretch>
            <a:fillRect/>
          </a:stretch>
        </p:blipFill>
        <p:spPr>
          <a:xfrm>
            <a:off x="0" y="-23149"/>
            <a:ext cx="9144000" cy="1208489"/>
          </a:xfrm>
          <a:prstGeom prst="rect">
            <a:avLst/>
          </a:prstGeom>
        </p:spPr>
      </p:pic>
      <p:sp>
        <p:nvSpPr>
          <p:cNvPr id="15" name="Title 1">
            <a:extLst>
              <a:ext uri="{FF2B5EF4-FFF2-40B4-BE49-F238E27FC236}">
                <a16:creationId xmlns:a16="http://schemas.microsoft.com/office/drawing/2014/main" id="{753D47EE-424E-42FC-9406-AACBD31FD7AF}"/>
              </a:ext>
            </a:extLst>
          </p:cNvPr>
          <p:cNvSpPr>
            <a:spLocks noGrp="1"/>
          </p:cNvSpPr>
          <p:nvPr>
            <p:ph type="title"/>
          </p:nvPr>
        </p:nvSpPr>
        <p:spPr>
          <a:xfrm>
            <a:off x="628650" y="220904"/>
            <a:ext cx="7421963" cy="775252"/>
          </a:xfrm>
        </p:spPr>
        <p:txBody>
          <a:bodyPr>
            <a:normAutofit/>
          </a:bodyPr>
          <a:lstStyle/>
          <a:p>
            <a:r>
              <a:rPr lang="en-SG" b="1" dirty="0">
                <a:solidFill>
                  <a:srgbClr val="FFFFFF"/>
                </a:solidFill>
              </a:rPr>
              <a:t>ML Model – Classifiers Evaluation Metrics </a:t>
            </a:r>
          </a:p>
        </p:txBody>
      </p:sp>
      <p:sp>
        <p:nvSpPr>
          <p:cNvPr id="8" name="TextBox 7">
            <a:extLst>
              <a:ext uri="{FF2B5EF4-FFF2-40B4-BE49-F238E27FC236}">
                <a16:creationId xmlns:a16="http://schemas.microsoft.com/office/drawing/2014/main" id="{E992D3B7-3C8A-B235-FA11-2C58C949B8F5}"/>
              </a:ext>
            </a:extLst>
          </p:cNvPr>
          <p:cNvSpPr txBox="1"/>
          <p:nvPr/>
        </p:nvSpPr>
        <p:spPr>
          <a:xfrm>
            <a:off x="-1" y="4922596"/>
            <a:ext cx="4572000" cy="215444"/>
          </a:xfrm>
          <a:prstGeom prst="rect">
            <a:avLst/>
          </a:prstGeom>
          <a:noFill/>
        </p:spPr>
        <p:txBody>
          <a:bodyPr wrap="square">
            <a:spAutoFit/>
          </a:bodyPr>
          <a:lstStyle/>
          <a:p>
            <a:r>
              <a:rPr lang="en-SG" sz="800" dirty="0"/>
              <a:t>https://en.wikipedia.org/wiki/Confusion_matrix</a:t>
            </a:r>
          </a:p>
        </p:txBody>
      </p:sp>
      <p:graphicFrame>
        <p:nvGraphicFramePr>
          <p:cNvPr id="11" name="Diagram 10">
            <a:extLst>
              <a:ext uri="{FF2B5EF4-FFF2-40B4-BE49-F238E27FC236}">
                <a16:creationId xmlns:a16="http://schemas.microsoft.com/office/drawing/2014/main" id="{452FE973-0AAA-AD89-4770-BE395C2F4039}"/>
              </a:ext>
            </a:extLst>
          </p:cNvPr>
          <p:cNvGraphicFramePr/>
          <p:nvPr/>
        </p:nvGraphicFramePr>
        <p:xfrm>
          <a:off x="-228375" y="1208490"/>
          <a:ext cx="3284091" cy="371410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10" name="Table 3">
            <a:extLst>
              <a:ext uri="{FF2B5EF4-FFF2-40B4-BE49-F238E27FC236}">
                <a16:creationId xmlns:a16="http://schemas.microsoft.com/office/drawing/2014/main" id="{A8511DDD-CB4E-DFB0-A5EF-B07CA0250629}"/>
              </a:ext>
            </a:extLst>
          </p:cNvPr>
          <p:cNvGraphicFramePr>
            <a:graphicFrameLocks noGrp="1"/>
          </p:cNvGraphicFramePr>
          <p:nvPr/>
        </p:nvGraphicFramePr>
        <p:xfrm>
          <a:off x="3408201" y="2141341"/>
          <a:ext cx="5530707" cy="2377440"/>
        </p:xfrm>
        <a:graphic>
          <a:graphicData uri="http://schemas.openxmlformats.org/drawingml/2006/table">
            <a:tbl>
              <a:tblPr firstRow="1" bandRow="1">
                <a:tableStyleId>{41BB2FF9-0E16-4628-8FA2-44D74F0A08B3}</a:tableStyleId>
              </a:tblPr>
              <a:tblGrid>
                <a:gridCol w="842962">
                  <a:extLst>
                    <a:ext uri="{9D8B030D-6E8A-4147-A177-3AD203B41FA5}">
                      <a16:colId xmlns:a16="http://schemas.microsoft.com/office/drawing/2014/main" val="3719374494"/>
                    </a:ext>
                  </a:extLst>
                </a:gridCol>
                <a:gridCol w="1184236">
                  <a:extLst>
                    <a:ext uri="{9D8B030D-6E8A-4147-A177-3AD203B41FA5}">
                      <a16:colId xmlns:a16="http://schemas.microsoft.com/office/drawing/2014/main" val="2203713399"/>
                    </a:ext>
                  </a:extLst>
                </a:gridCol>
                <a:gridCol w="1134163">
                  <a:extLst>
                    <a:ext uri="{9D8B030D-6E8A-4147-A177-3AD203B41FA5}">
                      <a16:colId xmlns:a16="http://schemas.microsoft.com/office/drawing/2014/main" val="2138284311"/>
                    </a:ext>
                  </a:extLst>
                </a:gridCol>
                <a:gridCol w="1267834">
                  <a:extLst>
                    <a:ext uri="{9D8B030D-6E8A-4147-A177-3AD203B41FA5}">
                      <a16:colId xmlns:a16="http://schemas.microsoft.com/office/drawing/2014/main" val="165872401"/>
                    </a:ext>
                  </a:extLst>
                </a:gridCol>
                <a:gridCol w="1101512">
                  <a:extLst>
                    <a:ext uri="{9D8B030D-6E8A-4147-A177-3AD203B41FA5}">
                      <a16:colId xmlns:a16="http://schemas.microsoft.com/office/drawing/2014/main" val="3533768831"/>
                    </a:ext>
                  </a:extLst>
                </a:gridCol>
              </a:tblGrid>
              <a:tr h="211752">
                <a:tc>
                  <a:txBody>
                    <a:bodyPr/>
                    <a:lstStyle/>
                    <a:p>
                      <a:r>
                        <a:rPr lang="en-SG" sz="2000" dirty="0"/>
                        <a:t>Data</a:t>
                      </a:r>
                    </a:p>
                  </a:txBody>
                  <a:tcPr/>
                </a:tc>
                <a:tc>
                  <a:txBody>
                    <a:bodyPr/>
                    <a:lstStyle/>
                    <a:p>
                      <a:r>
                        <a:rPr lang="en-SG" sz="2000" dirty="0"/>
                        <a:t>Feature1</a:t>
                      </a:r>
                    </a:p>
                  </a:txBody>
                  <a:tcPr/>
                </a:tc>
                <a:tc>
                  <a:txBody>
                    <a:bodyPr/>
                    <a:lstStyle/>
                    <a:p>
                      <a:r>
                        <a:rPr lang="en-SG" sz="2000" dirty="0"/>
                        <a:t>Feature2 </a:t>
                      </a:r>
                    </a:p>
                  </a:txBody>
                  <a:tcPr/>
                </a:tc>
                <a:tc>
                  <a:txBody>
                    <a:bodyPr/>
                    <a:lstStyle/>
                    <a:p>
                      <a:r>
                        <a:rPr lang="en-SG" sz="2000" dirty="0"/>
                        <a:t>Prediction</a:t>
                      </a:r>
                    </a:p>
                  </a:txBody>
                  <a:tcPr/>
                </a:tc>
                <a:tc>
                  <a:txBody>
                    <a:bodyPr/>
                    <a:lstStyle/>
                    <a:p>
                      <a:r>
                        <a:rPr lang="en-SG" sz="2000" dirty="0"/>
                        <a:t>Label</a:t>
                      </a:r>
                    </a:p>
                  </a:txBody>
                  <a:tcPr/>
                </a:tc>
                <a:extLst>
                  <a:ext uri="{0D108BD9-81ED-4DB2-BD59-A6C34878D82A}">
                    <a16:rowId xmlns:a16="http://schemas.microsoft.com/office/drawing/2014/main" val="2708360880"/>
                  </a:ext>
                </a:extLst>
              </a:tr>
              <a:tr h="211752">
                <a:tc>
                  <a:txBody>
                    <a:bodyPr/>
                    <a:lstStyle/>
                    <a:p>
                      <a:r>
                        <a:rPr lang="en-SG" sz="2000" dirty="0"/>
                        <a:t>Data1 </a:t>
                      </a:r>
                    </a:p>
                  </a:txBody>
                  <a:tcPr/>
                </a:tc>
                <a:tc>
                  <a:txBody>
                    <a:bodyPr/>
                    <a:lstStyle/>
                    <a:p>
                      <a:r>
                        <a:rPr lang="en-SG" sz="2000" dirty="0"/>
                        <a:t>23</a:t>
                      </a:r>
                    </a:p>
                  </a:txBody>
                  <a:tcPr/>
                </a:tc>
                <a:tc>
                  <a:txBody>
                    <a:bodyPr/>
                    <a:lstStyle/>
                    <a:p>
                      <a:r>
                        <a:rPr lang="en-SG" sz="2000" dirty="0"/>
                        <a:t>3</a:t>
                      </a:r>
                    </a:p>
                  </a:txBody>
                  <a:tcPr/>
                </a:tc>
                <a:tc>
                  <a:txBody>
                    <a:bodyPr/>
                    <a:lstStyle/>
                    <a:p>
                      <a:r>
                        <a:rPr lang="en-SG" sz="2000" dirty="0"/>
                        <a:t>Cold</a:t>
                      </a:r>
                    </a:p>
                  </a:txBody>
                  <a:tcPr/>
                </a:tc>
                <a:tc>
                  <a:txBody>
                    <a:bodyPr/>
                    <a:lstStyle/>
                    <a:p>
                      <a:r>
                        <a:rPr lang="en-SG" sz="2000" dirty="0"/>
                        <a:t>Cold</a:t>
                      </a:r>
                    </a:p>
                  </a:txBody>
                  <a:tcPr/>
                </a:tc>
                <a:extLst>
                  <a:ext uri="{0D108BD9-81ED-4DB2-BD59-A6C34878D82A}">
                    <a16:rowId xmlns:a16="http://schemas.microsoft.com/office/drawing/2014/main" val="1228597965"/>
                  </a:ext>
                </a:extLst>
              </a:tr>
              <a:tr h="211752">
                <a:tc>
                  <a:txBody>
                    <a:bodyPr/>
                    <a:lstStyle/>
                    <a:p>
                      <a:r>
                        <a:rPr lang="en-SG" sz="2000" dirty="0"/>
                        <a:t>Data2</a:t>
                      </a:r>
                    </a:p>
                  </a:txBody>
                  <a:tcPr/>
                </a:tc>
                <a:tc>
                  <a:txBody>
                    <a:bodyPr/>
                    <a:lstStyle/>
                    <a:p>
                      <a:r>
                        <a:rPr lang="en-SG" sz="2000" dirty="0"/>
                        <a:t>12</a:t>
                      </a:r>
                    </a:p>
                  </a:txBody>
                  <a:tcPr/>
                </a:tc>
                <a:tc>
                  <a:txBody>
                    <a:bodyPr/>
                    <a:lstStyle/>
                    <a:p>
                      <a:r>
                        <a:rPr lang="en-SG" sz="2000" dirty="0"/>
                        <a:t>51</a:t>
                      </a:r>
                    </a:p>
                  </a:txBody>
                  <a:tcPr/>
                </a:tc>
                <a:tc>
                  <a:txBody>
                    <a:bodyPr/>
                    <a:lstStyle/>
                    <a:p>
                      <a:r>
                        <a:rPr lang="en-SG" sz="2000" dirty="0"/>
                        <a:t>Cold</a:t>
                      </a:r>
                    </a:p>
                  </a:txBody>
                  <a:tcPr/>
                </a:tc>
                <a:tc>
                  <a:txBody>
                    <a:bodyPr/>
                    <a:lstStyle/>
                    <a:p>
                      <a:r>
                        <a:rPr lang="en-SG" sz="2000" dirty="0"/>
                        <a:t>Hot</a:t>
                      </a:r>
                    </a:p>
                  </a:txBody>
                  <a:tcPr/>
                </a:tc>
                <a:extLst>
                  <a:ext uri="{0D108BD9-81ED-4DB2-BD59-A6C34878D82A}">
                    <a16:rowId xmlns:a16="http://schemas.microsoft.com/office/drawing/2014/main" val="3537115281"/>
                  </a:ext>
                </a:extLst>
              </a:tr>
              <a:tr h="211752">
                <a:tc>
                  <a:txBody>
                    <a:bodyPr/>
                    <a:lstStyle/>
                    <a:p>
                      <a:r>
                        <a:rPr lang="en-SG" sz="2000" dirty="0"/>
                        <a:t>Data3</a:t>
                      </a:r>
                    </a:p>
                  </a:txBody>
                  <a:tcPr/>
                </a:tc>
                <a:tc>
                  <a:txBody>
                    <a:bodyPr/>
                    <a:lstStyle/>
                    <a:p>
                      <a:r>
                        <a:rPr lang="en-SG" sz="2000" dirty="0"/>
                        <a:t>1</a:t>
                      </a:r>
                    </a:p>
                  </a:txBody>
                  <a:tcPr/>
                </a:tc>
                <a:tc>
                  <a:txBody>
                    <a:bodyPr/>
                    <a:lstStyle/>
                    <a:p>
                      <a:r>
                        <a:rPr lang="en-SG" sz="2000" dirty="0"/>
                        <a:t>12</a:t>
                      </a:r>
                    </a:p>
                  </a:txBody>
                  <a:tcPr/>
                </a:tc>
                <a:tc>
                  <a:txBody>
                    <a:bodyPr/>
                    <a:lstStyle/>
                    <a:p>
                      <a:r>
                        <a:rPr lang="en-SG" sz="2000" dirty="0"/>
                        <a:t>Hot</a:t>
                      </a:r>
                    </a:p>
                  </a:txBody>
                  <a:tcPr/>
                </a:tc>
                <a:tc>
                  <a:txBody>
                    <a:bodyPr/>
                    <a:lstStyle/>
                    <a:p>
                      <a:r>
                        <a:rPr lang="en-SG" sz="2000" dirty="0"/>
                        <a:t>Hot</a:t>
                      </a:r>
                    </a:p>
                  </a:txBody>
                  <a:tcPr/>
                </a:tc>
                <a:extLst>
                  <a:ext uri="{0D108BD9-81ED-4DB2-BD59-A6C34878D82A}">
                    <a16:rowId xmlns:a16="http://schemas.microsoft.com/office/drawing/2014/main" val="2781420899"/>
                  </a:ext>
                </a:extLst>
              </a:tr>
              <a:tr h="211752">
                <a:tc>
                  <a:txBody>
                    <a:bodyPr/>
                    <a:lstStyle/>
                    <a:p>
                      <a:r>
                        <a:rPr lang="en-SG" sz="2000" dirty="0"/>
                        <a:t>…</a:t>
                      </a:r>
                    </a:p>
                  </a:txBody>
                  <a:tcPr/>
                </a:tc>
                <a:tc>
                  <a:txBody>
                    <a:bodyPr/>
                    <a:lstStyle/>
                    <a:p>
                      <a:r>
                        <a:rPr lang="en-SG" sz="2000" dirty="0"/>
                        <a:t>…</a:t>
                      </a:r>
                    </a:p>
                  </a:txBody>
                  <a:tcPr/>
                </a:tc>
                <a:tc>
                  <a:txBody>
                    <a:bodyPr/>
                    <a:lstStyle/>
                    <a:p>
                      <a:r>
                        <a:rPr lang="en-SG" sz="2000" dirty="0"/>
                        <a:t>…</a:t>
                      </a:r>
                    </a:p>
                  </a:txBody>
                  <a:tcPr/>
                </a:tc>
                <a:tc>
                  <a:txBody>
                    <a:bodyPr/>
                    <a:lstStyle/>
                    <a:p>
                      <a:r>
                        <a:rPr lang="en-SG" sz="2000" dirty="0"/>
                        <a:t>…</a:t>
                      </a:r>
                    </a:p>
                  </a:txBody>
                  <a:tcPr/>
                </a:tc>
                <a:tc>
                  <a:txBody>
                    <a:bodyPr/>
                    <a:lstStyle/>
                    <a:p>
                      <a:r>
                        <a:rPr lang="en-SG" sz="2000" dirty="0"/>
                        <a:t>…</a:t>
                      </a:r>
                    </a:p>
                  </a:txBody>
                  <a:tcPr/>
                </a:tc>
                <a:extLst>
                  <a:ext uri="{0D108BD9-81ED-4DB2-BD59-A6C34878D82A}">
                    <a16:rowId xmlns:a16="http://schemas.microsoft.com/office/drawing/2014/main" val="876779735"/>
                  </a:ext>
                </a:extLst>
              </a:tr>
              <a:tr h="0">
                <a:tc>
                  <a:txBody>
                    <a:bodyPr/>
                    <a:lstStyle/>
                    <a:p>
                      <a:r>
                        <a:rPr lang="en-SG" sz="2000" dirty="0" err="1"/>
                        <a:t>DataN</a:t>
                      </a:r>
                      <a:r>
                        <a:rPr lang="en-SG" sz="2000" dirty="0"/>
                        <a:t> </a:t>
                      </a:r>
                    </a:p>
                  </a:txBody>
                  <a:tcPr/>
                </a:tc>
                <a:tc>
                  <a:txBody>
                    <a:bodyPr/>
                    <a:lstStyle/>
                    <a:p>
                      <a:r>
                        <a:rPr lang="en-SG" sz="2000" dirty="0"/>
                        <a:t>15</a:t>
                      </a:r>
                    </a:p>
                  </a:txBody>
                  <a:tcPr/>
                </a:tc>
                <a:tc>
                  <a:txBody>
                    <a:bodyPr/>
                    <a:lstStyle/>
                    <a:p>
                      <a:r>
                        <a:rPr lang="en-SG" sz="2000" dirty="0"/>
                        <a:t>65</a:t>
                      </a:r>
                    </a:p>
                  </a:txBody>
                  <a:tcPr/>
                </a:tc>
                <a:tc>
                  <a:txBody>
                    <a:bodyPr/>
                    <a:lstStyle/>
                    <a:p>
                      <a:r>
                        <a:rPr lang="en-SG" sz="2000" dirty="0"/>
                        <a:t>Hot</a:t>
                      </a:r>
                    </a:p>
                  </a:txBody>
                  <a:tcPr/>
                </a:tc>
                <a:tc>
                  <a:txBody>
                    <a:bodyPr/>
                    <a:lstStyle/>
                    <a:p>
                      <a:r>
                        <a:rPr lang="en-SG" sz="2000" dirty="0"/>
                        <a:t>Cold</a:t>
                      </a:r>
                    </a:p>
                  </a:txBody>
                  <a:tcPr/>
                </a:tc>
                <a:extLst>
                  <a:ext uri="{0D108BD9-81ED-4DB2-BD59-A6C34878D82A}">
                    <a16:rowId xmlns:a16="http://schemas.microsoft.com/office/drawing/2014/main" val="4216835957"/>
                  </a:ext>
                </a:extLst>
              </a:tr>
            </a:tbl>
          </a:graphicData>
        </a:graphic>
      </p:graphicFrame>
      <p:sp>
        <p:nvSpPr>
          <p:cNvPr id="12" name="Slide Number Placeholder 1">
            <a:extLst>
              <a:ext uri="{FF2B5EF4-FFF2-40B4-BE49-F238E27FC236}">
                <a16:creationId xmlns:a16="http://schemas.microsoft.com/office/drawing/2014/main" id="{36BA0413-3AED-A873-A820-6CABB54FBF5F}"/>
              </a:ext>
            </a:extLst>
          </p:cNvPr>
          <p:cNvSpPr>
            <a:spLocks noGrp="1"/>
          </p:cNvSpPr>
          <p:nvPr>
            <p:ph type="sldNum" sz="quarter" idx="12"/>
          </p:nvPr>
        </p:nvSpPr>
        <p:spPr>
          <a:xfrm>
            <a:off x="6457950" y="4502018"/>
            <a:ext cx="2057400" cy="273900"/>
          </a:xfrm>
        </p:spPr>
        <p:txBody>
          <a:bodyPr/>
          <a:lstStyle/>
          <a:p>
            <a:fld id="{33F988A5-A627-4BE8-A7A2-F038556E4D3A}" type="slidenum">
              <a:rPr lang="en-SG" smtClean="0"/>
              <a:t>18</a:t>
            </a:fld>
            <a:endParaRPr lang="en-SG"/>
          </a:p>
        </p:txBody>
      </p:sp>
      <p:sp>
        <p:nvSpPr>
          <p:cNvPr id="16" name="Rectangle: Rounded Corners 15">
            <a:extLst>
              <a:ext uri="{FF2B5EF4-FFF2-40B4-BE49-F238E27FC236}">
                <a16:creationId xmlns:a16="http://schemas.microsoft.com/office/drawing/2014/main" id="{A88ABFA4-0C58-3ABD-CE8C-6011F80ACF21}"/>
              </a:ext>
            </a:extLst>
          </p:cNvPr>
          <p:cNvSpPr/>
          <p:nvPr/>
        </p:nvSpPr>
        <p:spPr>
          <a:xfrm>
            <a:off x="2663300" y="3871129"/>
            <a:ext cx="6275607" cy="670801"/>
          </a:xfrm>
          <a:prstGeom prst="roundRect">
            <a:avLst/>
          </a:prstGeom>
          <a:solidFill>
            <a:schemeClr val="tx2">
              <a:lumMod val="75000"/>
              <a:alpha val="27000"/>
            </a:schemeClr>
          </a:solidFill>
        </p:spPr>
        <p:style>
          <a:lnRef idx="1">
            <a:schemeClr val="accent6"/>
          </a:lnRef>
          <a:fillRef idx="2">
            <a:schemeClr val="accent6"/>
          </a:fillRef>
          <a:effectRef idx="1">
            <a:schemeClr val="accent6"/>
          </a:effectRef>
          <a:fontRef idx="minor">
            <a:schemeClr val="dk1"/>
          </a:fontRef>
        </p:style>
        <p:txBody>
          <a:bodyPr rtlCol="0" anchor="ctr"/>
          <a:lstStyle/>
          <a:p>
            <a:pPr algn="ctr"/>
            <a:endParaRPr lang="en-SG"/>
          </a:p>
        </p:txBody>
      </p:sp>
      <p:sp>
        <p:nvSpPr>
          <p:cNvPr id="18" name="TextBox 17">
            <a:extLst>
              <a:ext uri="{FF2B5EF4-FFF2-40B4-BE49-F238E27FC236}">
                <a16:creationId xmlns:a16="http://schemas.microsoft.com/office/drawing/2014/main" id="{62E53E7E-880E-7936-5C7D-8EBF761543C9}"/>
              </a:ext>
            </a:extLst>
          </p:cNvPr>
          <p:cNvSpPr txBox="1"/>
          <p:nvPr/>
        </p:nvSpPr>
        <p:spPr>
          <a:xfrm>
            <a:off x="2663301" y="3950286"/>
            <a:ext cx="1203767" cy="584775"/>
          </a:xfrm>
          <a:prstGeom prst="rect">
            <a:avLst/>
          </a:prstGeom>
          <a:noFill/>
        </p:spPr>
        <p:txBody>
          <a:bodyPr wrap="square" rtlCol="0">
            <a:spAutoFit/>
          </a:bodyPr>
          <a:lstStyle/>
          <a:p>
            <a:r>
              <a:rPr lang="en-SG" sz="1600" dirty="0"/>
              <a:t>30% </a:t>
            </a:r>
          </a:p>
          <a:p>
            <a:r>
              <a:rPr lang="en-SG" sz="1600" dirty="0"/>
              <a:t>Test</a:t>
            </a:r>
          </a:p>
        </p:txBody>
      </p:sp>
      <p:sp>
        <p:nvSpPr>
          <p:cNvPr id="19" name="TextBox 18">
            <a:extLst>
              <a:ext uri="{FF2B5EF4-FFF2-40B4-BE49-F238E27FC236}">
                <a16:creationId xmlns:a16="http://schemas.microsoft.com/office/drawing/2014/main" id="{408EA72F-4EB1-A59C-CB10-B6C2EDC2D427}"/>
              </a:ext>
            </a:extLst>
          </p:cNvPr>
          <p:cNvSpPr txBox="1"/>
          <p:nvPr/>
        </p:nvSpPr>
        <p:spPr>
          <a:xfrm>
            <a:off x="2663300" y="1306635"/>
            <a:ext cx="5957648" cy="707886"/>
          </a:xfrm>
          <a:prstGeom prst="rect">
            <a:avLst/>
          </a:prstGeom>
          <a:noFill/>
        </p:spPr>
        <p:txBody>
          <a:bodyPr wrap="square" rtlCol="0">
            <a:spAutoFit/>
          </a:bodyPr>
          <a:lstStyle/>
          <a:p>
            <a:r>
              <a:rPr lang="en-SG" sz="2000" dirty="0"/>
              <a:t>A perfect model should predict all testing data correctly </a:t>
            </a:r>
            <a:r>
              <a:rPr lang="en-SG" sz="2000" dirty="0">
                <a:sym typeface="Wingdings" panose="05000000000000000000" pitchFamily="2" charset="2"/>
              </a:rPr>
              <a:t> </a:t>
            </a:r>
            <a:r>
              <a:rPr lang="en-SG" sz="2000" b="1" dirty="0">
                <a:solidFill>
                  <a:srgbClr val="FF0000"/>
                </a:solidFill>
                <a:sym typeface="Wingdings" panose="05000000000000000000" pitchFamily="2" charset="2"/>
              </a:rPr>
              <a:t>Accuracy</a:t>
            </a:r>
            <a:r>
              <a:rPr lang="en-SG" sz="2000" dirty="0">
                <a:sym typeface="Wingdings" panose="05000000000000000000" pitchFamily="2" charset="2"/>
              </a:rPr>
              <a:t> = 100%</a:t>
            </a:r>
            <a:r>
              <a:rPr lang="en-SG" sz="2000" dirty="0"/>
              <a:t> </a:t>
            </a:r>
          </a:p>
        </p:txBody>
      </p:sp>
    </p:spTree>
    <p:extLst>
      <p:ext uri="{BB962C8B-B14F-4D97-AF65-F5344CB8AC3E}">
        <p14:creationId xmlns:p14="http://schemas.microsoft.com/office/powerpoint/2010/main" val="8469641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8EB3F7E-0CE5-4EEC-9F21-CEDCD33C1E37}"/>
              </a:ext>
            </a:extLst>
          </p:cNvPr>
          <p:cNvPicPr>
            <a:picLocks noChangeAspect="1"/>
          </p:cNvPicPr>
          <p:nvPr/>
        </p:nvPicPr>
        <p:blipFill>
          <a:blip r:embed="rId3"/>
          <a:stretch>
            <a:fillRect/>
          </a:stretch>
        </p:blipFill>
        <p:spPr>
          <a:xfrm>
            <a:off x="0" y="-23149"/>
            <a:ext cx="9144000" cy="1208489"/>
          </a:xfrm>
          <a:prstGeom prst="rect">
            <a:avLst/>
          </a:prstGeom>
        </p:spPr>
      </p:pic>
      <p:sp>
        <p:nvSpPr>
          <p:cNvPr id="15" name="Title 1">
            <a:extLst>
              <a:ext uri="{FF2B5EF4-FFF2-40B4-BE49-F238E27FC236}">
                <a16:creationId xmlns:a16="http://schemas.microsoft.com/office/drawing/2014/main" id="{753D47EE-424E-42FC-9406-AACBD31FD7AF}"/>
              </a:ext>
            </a:extLst>
          </p:cNvPr>
          <p:cNvSpPr>
            <a:spLocks noGrp="1"/>
          </p:cNvSpPr>
          <p:nvPr>
            <p:ph type="title"/>
          </p:nvPr>
        </p:nvSpPr>
        <p:spPr>
          <a:xfrm>
            <a:off x="628650" y="220904"/>
            <a:ext cx="7421963" cy="775252"/>
          </a:xfrm>
        </p:spPr>
        <p:txBody>
          <a:bodyPr>
            <a:normAutofit/>
          </a:bodyPr>
          <a:lstStyle/>
          <a:p>
            <a:r>
              <a:rPr lang="en-SG" b="1" dirty="0">
                <a:solidFill>
                  <a:srgbClr val="FFFFFF"/>
                </a:solidFill>
              </a:rPr>
              <a:t>ML Model – Classifiers Evaluation Metrics </a:t>
            </a:r>
          </a:p>
        </p:txBody>
      </p:sp>
      <p:sp>
        <p:nvSpPr>
          <p:cNvPr id="13" name="TextBox 12">
            <a:extLst>
              <a:ext uri="{FF2B5EF4-FFF2-40B4-BE49-F238E27FC236}">
                <a16:creationId xmlns:a16="http://schemas.microsoft.com/office/drawing/2014/main" id="{C87EF222-4650-5B20-B3CF-2164265B4EF6}"/>
              </a:ext>
            </a:extLst>
          </p:cNvPr>
          <p:cNvSpPr txBox="1"/>
          <p:nvPr/>
        </p:nvSpPr>
        <p:spPr>
          <a:xfrm>
            <a:off x="-1" y="4922596"/>
            <a:ext cx="4572000" cy="215444"/>
          </a:xfrm>
          <a:prstGeom prst="rect">
            <a:avLst/>
          </a:prstGeom>
          <a:noFill/>
        </p:spPr>
        <p:txBody>
          <a:bodyPr wrap="square">
            <a:spAutoFit/>
          </a:bodyPr>
          <a:lstStyle/>
          <a:p>
            <a:r>
              <a:rPr lang="en-SG" sz="800" dirty="0"/>
              <a:t>https://en.wikipedia.org/wiki/Confusion_matrix</a:t>
            </a:r>
          </a:p>
        </p:txBody>
      </p:sp>
      <p:graphicFrame>
        <p:nvGraphicFramePr>
          <p:cNvPr id="16" name="Diagram 15">
            <a:extLst>
              <a:ext uri="{FF2B5EF4-FFF2-40B4-BE49-F238E27FC236}">
                <a16:creationId xmlns:a16="http://schemas.microsoft.com/office/drawing/2014/main" id="{EA0C3845-66BA-4130-08EF-3785CCC1F0A3}"/>
              </a:ext>
            </a:extLst>
          </p:cNvPr>
          <p:cNvGraphicFramePr/>
          <p:nvPr/>
        </p:nvGraphicFramePr>
        <p:xfrm>
          <a:off x="-228375" y="1208490"/>
          <a:ext cx="3126377" cy="355877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7" name="Picture 6">
            <a:extLst>
              <a:ext uri="{FF2B5EF4-FFF2-40B4-BE49-F238E27FC236}">
                <a16:creationId xmlns:a16="http://schemas.microsoft.com/office/drawing/2014/main" id="{3537F6D8-0977-D274-29BD-1B495ECA5755}"/>
              </a:ext>
            </a:extLst>
          </p:cNvPr>
          <p:cNvPicPr>
            <a:picLocks noChangeAspect="1"/>
          </p:cNvPicPr>
          <p:nvPr/>
        </p:nvPicPr>
        <p:blipFill>
          <a:blip r:embed="rId9"/>
          <a:stretch>
            <a:fillRect/>
          </a:stretch>
        </p:blipFill>
        <p:spPr>
          <a:xfrm>
            <a:off x="2285999" y="1671622"/>
            <a:ext cx="6707530" cy="3061790"/>
          </a:xfrm>
          <a:prstGeom prst="rect">
            <a:avLst/>
          </a:prstGeom>
        </p:spPr>
      </p:pic>
      <p:sp>
        <p:nvSpPr>
          <p:cNvPr id="2" name="TextBox 1">
            <a:extLst>
              <a:ext uri="{FF2B5EF4-FFF2-40B4-BE49-F238E27FC236}">
                <a16:creationId xmlns:a16="http://schemas.microsoft.com/office/drawing/2014/main" id="{DB313F66-6C8C-A009-3138-B60CF064AE80}"/>
              </a:ext>
            </a:extLst>
          </p:cNvPr>
          <p:cNvSpPr txBox="1"/>
          <p:nvPr/>
        </p:nvSpPr>
        <p:spPr>
          <a:xfrm>
            <a:off x="3835154" y="1297772"/>
            <a:ext cx="2636668" cy="369332"/>
          </a:xfrm>
          <a:prstGeom prst="rect">
            <a:avLst/>
          </a:prstGeom>
          <a:noFill/>
        </p:spPr>
        <p:txBody>
          <a:bodyPr wrap="square" rtlCol="0">
            <a:spAutoFit/>
          </a:bodyPr>
          <a:lstStyle/>
          <a:p>
            <a:pPr algn="ctr"/>
            <a:r>
              <a:rPr lang="en-SG" sz="1800" b="1" u="sng" dirty="0"/>
              <a:t>Confusion Matrix</a:t>
            </a:r>
          </a:p>
        </p:txBody>
      </p:sp>
    </p:spTree>
    <p:extLst>
      <p:ext uri="{BB962C8B-B14F-4D97-AF65-F5344CB8AC3E}">
        <p14:creationId xmlns:p14="http://schemas.microsoft.com/office/powerpoint/2010/main" val="12088079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8EB3F7E-0CE5-4EEC-9F21-CEDCD33C1E37}"/>
              </a:ext>
            </a:extLst>
          </p:cNvPr>
          <p:cNvPicPr>
            <a:picLocks noChangeAspect="1"/>
          </p:cNvPicPr>
          <p:nvPr/>
        </p:nvPicPr>
        <p:blipFill>
          <a:blip r:embed="rId3"/>
          <a:stretch>
            <a:fillRect/>
          </a:stretch>
        </p:blipFill>
        <p:spPr>
          <a:xfrm>
            <a:off x="0" y="-23149"/>
            <a:ext cx="9144000" cy="1208489"/>
          </a:xfrm>
          <a:prstGeom prst="rect">
            <a:avLst/>
          </a:prstGeom>
        </p:spPr>
      </p:pic>
      <p:sp>
        <p:nvSpPr>
          <p:cNvPr id="15" name="Title 1">
            <a:extLst>
              <a:ext uri="{FF2B5EF4-FFF2-40B4-BE49-F238E27FC236}">
                <a16:creationId xmlns:a16="http://schemas.microsoft.com/office/drawing/2014/main" id="{753D47EE-424E-42FC-9406-AACBD31FD7AF}"/>
              </a:ext>
            </a:extLst>
          </p:cNvPr>
          <p:cNvSpPr>
            <a:spLocks noGrp="1"/>
          </p:cNvSpPr>
          <p:nvPr>
            <p:ph type="title"/>
          </p:nvPr>
        </p:nvSpPr>
        <p:spPr>
          <a:xfrm>
            <a:off x="628650" y="220904"/>
            <a:ext cx="7421963" cy="775252"/>
          </a:xfrm>
        </p:spPr>
        <p:txBody>
          <a:bodyPr>
            <a:normAutofit/>
          </a:bodyPr>
          <a:lstStyle/>
          <a:p>
            <a:r>
              <a:rPr lang="en-SG" b="1" dirty="0">
                <a:solidFill>
                  <a:srgbClr val="FFFFFF"/>
                </a:solidFill>
                <a:latin typeface="+mj-lt"/>
              </a:rPr>
              <a:t>Machine Learning </a:t>
            </a:r>
          </a:p>
        </p:txBody>
      </p:sp>
      <p:sp>
        <p:nvSpPr>
          <p:cNvPr id="2" name="Slide Number Placeholder 1">
            <a:extLst>
              <a:ext uri="{FF2B5EF4-FFF2-40B4-BE49-F238E27FC236}">
                <a16:creationId xmlns:a16="http://schemas.microsoft.com/office/drawing/2014/main" id="{DBC3FBAB-C843-4F84-A4A5-8E6233AB810F}"/>
              </a:ext>
            </a:extLst>
          </p:cNvPr>
          <p:cNvSpPr>
            <a:spLocks noGrp="1"/>
          </p:cNvSpPr>
          <p:nvPr>
            <p:ph type="sldNum" sz="quarter" idx="12"/>
          </p:nvPr>
        </p:nvSpPr>
        <p:spPr/>
        <p:txBody>
          <a:bodyPr/>
          <a:lstStyle/>
          <a:p>
            <a:fld id="{33F988A5-A627-4BE8-A7A2-F038556E4D3A}" type="slidenum">
              <a:rPr lang="en-SG" smtClean="0">
                <a:latin typeface="+mj-lt"/>
              </a:rPr>
              <a:t>2</a:t>
            </a:fld>
            <a:endParaRPr lang="en-SG">
              <a:latin typeface="+mj-lt"/>
            </a:endParaRPr>
          </a:p>
        </p:txBody>
      </p:sp>
      <p:grpSp>
        <p:nvGrpSpPr>
          <p:cNvPr id="8" name="Group 7">
            <a:extLst>
              <a:ext uri="{FF2B5EF4-FFF2-40B4-BE49-F238E27FC236}">
                <a16:creationId xmlns:a16="http://schemas.microsoft.com/office/drawing/2014/main" id="{69EE4FFD-3900-BD43-BF41-9BED5A294178}"/>
              </a:ext>
            </a:extLst>
          </p:cNvPr>
          <p:cNvGrpSpPr/>
          <p:nvPr/>
        </p:nvGrpSpPr>
        <p:grpSpPr>
          <a:xfrm>
            <a:off x="628650" y="1311726"/>
            <a:ext cx="7994992" cy="3615958"/>
            <a:chOff x="1554480" y="1534583"/>
            <a:chExt cx="9424649" cy="4262560"/>
          </a:xfrm>
        </p:grpSpPr>
        <p:sp>
          <p:nvSpPr>
            <p:cNvPr id="10" name="Oval 9">
              <a:extLst>
                <a:ext uri="{FF2B5EF4-FFF2-40B4-BE49-F238E27FC236}">
                  <a16:creationId xmlns:a16="http://schemas.microsoft.com/office/drawing/2014/main" id="{C84EB7CF-C2EA-38C1-1A66-D110608F16FC}"/>
                </a:ext>
              </a:extLst>
            </p:cNvPr>
            <p:cNvSpPr/>
            <p:nvPr/>
          </p:nvSpPr>
          <p:spPr>
            <a:xfrm>
              <a:off x="1554480" y="1859280"/>
              <a:ext cx="3937863" cy="3937863"/>
            </a:xfrm>
            <a:prstGeom prst="ellipse">
              <a:avLst/>
            </a:prstGeom>
            <a:solidFill>
              <a:srgbClr val="09457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latin typeface="+mj-lt"/>
              </a:endParaRPr>
            </a:p>
          </p:txBody>
        </p:sp>
        <p:sp>
          <p:nvSpPr>
            <p:cNvPr id="12" name="TextBox 11">
              <a:extLst>
                <a:ext uri="{FF2B5EF4-FFF2-40B4-BE49-F238E27FC236}">
                  <a16:creationId xmlns:a16="http://schemas.microsoft.com/office/drawing/2014/main" id="{C6F87995-6F97-B09E-3E24-7712D78B06AE}"/>
                </a:ext>
              </a:extLst>
            </p:cNvPr>
            <p:cNvSpPr txBox="1"/>
            <p:nvPr/>
          </p:nvSpPr>
          <p:spPr>
            <a:xfrm>
              <a:off x="2466770" y="2301524"/>
              <a:ext cx="2276341" cy="369332"/>
            </a:xfrm>
            <a:prstGeom prst="rect">
              <a:avLst/>
            </a:prstGeom>
            <a:noFill/>
          </p:spPr>
          <p:txBody>
            <a:bodyPr wrap="square" rtlCol="0">
              <a:spAutoFit/>
            </a:bodyPr>
            <a:lstStyle/>
            <a:p>
              <a:pPr algn="ctr"/>
              <a:r>
                <a:rPr lang="en-SG" b="1" dirty="0">
                  <a:solidFill>
                    <a:schemeClr val="bg1">
                      <a:lumMod val="95000"/>
                    </a:schemeClr>
                  </a:solidFill>
                  <a:latin typeface="+mj-lt"/>
                </a:rPr>
                <a:t>Artificial Intelligence</a:t>
              </a:r>
            </a:p>
          </p:txBody>
        </p:sp>
        <p:cxnSp>
          <p:nvCxnSpPr>
            <p:cNvPr id="13" name="Straight Connector 12">
              <a:extLst>
                <a:ext uri="{FF2B5EF4-FFF2-40B4-BE49-F238E27FC236}">
                  <a16:creationId xmlns:a16="http://schemas.microsoft.com/office/drawing/2014/main" id="{2C3FF135-7AB0-FBDA-DE26-725930F3F025}"/>
                </a:ext>
              </a:extLst>
            </p:cNvPr>
            <p:cNvCxnSpPr>
              <a:cxnSpLocks/>
            </p:cNvCxnSpPr>
            <p:nvPr/>
          </p:nvCxnSpPr>
          <p:spPr>
            <a:xfrm flipV="1">
              <a:off x="4905671" y="1930400"/>
              <a:ext cx="1718649" cy="848947"/>
            </a:xfrm>
            <a:prstGeom prst="line">
              <a:avLst/>
            </a:prstGeom>
            <a:ln w="28575">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2EA4EAFB-6ABA-256B-DD95-B3B075AF39E9}"/>
                </a:ext>
              </a:extLst>
            </p:cNvPr>
            <p:cNvSpPr txBox="1"/>
            <p:nvPr/>
          </p:nvSpPr>
          <p:spPr>
            <a:xfrm>
              <a:off x="6699659" y="1534583"/>
              <a:ext cx="4279470" cy="943313"/>
            </a:xfrm>
            <a:prstGeom prst="rect">
              <a:avLst/>
            </a:prstGeom>
            <a:noFill/>
          </p:spPr>
          <p:txBody>
            <a:bodyPr wrap="square" rtlCol="0">
              <a:spAutoFit/>
            </a:bodyPr>
            <a:lstStyle/>
            <a:p>
              <a:r>
                <a:rPr lang="en-SG" b="1" dirty="0">
                  <a:solidFill>
                    <a:srgbClr val="094572"/>
                  </a:solidFill>
                  <a:latin typeface="+mj-lt"/>
                </a:rPr>
                <a:t>Artificial Intelligence</a:t>
              </a:r>
            </a:p>
            <a:p>
              <a:r>
                <a:rPr lang="en-SG" sz="1600" dirty="0">
                  <a:solidFill>
                    <a:srgbClr val="094572"/>
                  </a:solidFill>
                  <a:latin typeface="+mj-lt"/>
                </a:rPr>
                <a:t>A technique which enables machines to mimic human behaviour</a:t>
              </a:r>
            </a:p>
          </p:txBody>
        </p:sp>
        <p:sp>
          <p:nvSpPr>
            <p:cNvPr id="16" name="Oval 15">
              <a:extLst>
                <a:ext uri="{FF2B5EF4-FFF2-40B4-BE49-F238E27FC236}">
                  <a16:creationId xmlns:a16="http://schemas.microsoft.com/office/drawing/2014/main" id="{21EF4B81-2121-F9B5-1794-C93F8026B7DA}"/>
                </a:ext>
              </a:extLst>
            </p:cNvPr>
            <p:cNvSpPr/>
            <p:nvPr/>
          </p:nvSpPr>
          <p:spPr>
            <a:xfrm>
              <a:off x="4743111" y="2677747"/>
              <a:ext cx="221061" cy="221061"/>
            </a:xfrm>
            <a:prstGeom prst="ellipse">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latin typeface="+mj-lt"/>
              </a:endParaRPr>
            </a:p>
          </p:txBody>
        </p:sp>
      </p:grpSp>
      <p:grpSp>
        <p:nvGrpSpPr>
          <p:cNvPr id="17" name="Group 16">
            <a:extLst>
              <a:ext uri="{FF2B5EF4-FFF2-40B4-BE49-F238E27FC236}">
                <a16:creationId xmlns:a16="http://schemas.microsoft.com/office/drawing/2014/main" id="{CE82F02C-1639-77FF-8D02-1D3E1DFA103F}"/>
              </a:ext>
            </a:extLst>
          </p:cNvPr>
          <p:cNvGrpSpPr/>
          <p:nvPr/>
        </p:nvGrpSpPr>
        <p:grpSpPr>
          <a:xfrm>
            <a:off x="993841" y="2339779"/>
            <a:ext cx="7629801" cy="2610130"/>
            <a:chOff x="1984974" y="2742497"/>
            <a:chExt cx="8994155" cy="3076871"/>
          </a:xfrm>
        </p:grpSpPr>
        <p:sp>
          <p:nvSpPr>
            <p:cNvPr id="18" name="Oval 17">
              <a:extLst>
                <a:ext uri="{FF2B5EF4-FFF2-40B4-BE49-F238E27FC236}">
                  <a16:creationId xmlns:a16="http://schemas.microsoft.com/office/drawing/2014/main" id="{3DE5E681-A49A-BF95-2474-1F5E24A136FB}"/>
                </a:ext>
              </a:extLst>
            </p:cNvPr>
            <p:cNvSpPr/>
            <p:nvPr/>
          </p:nvSpPr>
          <p:spPr>
            <a:xfrm>
              <a:off x="1984974" y="2742497"/>
              <a:ext cx="3076871" cy="3076871"/>
            </a:xfrm>
            <a:prstGeom prst="ellipse">
              <a:avLst/>
            </a:prstGeom>
            <a:solidFill>
              <a:srgbClr val="026A8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latin typeface="+mj-lt"/>
              </a:endParaRPr>
            </a:p>
          </p:txBody>
        </p:sp>
        <p:sp>
          <p:nvSpPr>
            <p:cNvPr id="19" name="TextBox 18">
              <a:extLst>
                <a:ext uri="{FF2B5EF4-FFF2-40B4-BE49-F238E27FC236}">
                  <a16:creationId xmlns:a16="http://schemas.microsoft.com/office/drawing/2014/main" id="{50F02B17-B6FA-732C-94B3-0132D7729948}"/>
                </a:ext>
              </a:extLst>
            </p:cNvPr>
            <p:cNvSpPr txBox="1"/>
            <p:nvPr/>
          </p:nvSpPr>
          <p:spPr>
            <a:xfrm>
              <a:off x="2466769" y="3101027"/>
              <a:ext cx="2276341" cy="369332"/>
            </a:xfrm>
            <a:prstGeom prst="rect">
              <a:avLst/>
            </a:prstGeom>
            <a:noFill/>
          </p:spPr>
          <p:txBody>
            <a:bodyPr wrap="square" rtlCol="0">
              <a:spAutoFit/>
            </a:bodyPr>
            <a:lstStyle/>
            <a:p>
              <a:pPr algn="ctr"/>
              <a:r>
                <a:rPr lang="en-SG" b="1" dirty="0">
                  <a:solidFill>
                    <a:schemeClr val="bg1">
                      <a:lumMod val="95000"/>
                    </a:schemeClr>
                  </a:solidFill>
                  <a:latin typeface="+mj-lt"/>
                </a:rPr>
                <a:t>Machine Learning</a:t>
              </a:r>
            </a:p>
          </p:txBody>
        </p:sp>
        <p:cxnSp>
          <p:nvCxnSpPr>
            <p:cNvPr id="20" name="Straight Connector 19">
              <a:extLst>
                <a:ext uri="{FF2B5EF4-FFF2-40B4-BE49-F238E27FC236}">
                  <a16:creationId xmlns:a16="http://schemas.microsoft.com/office/drawing/2014/main" id="{4BBBE66E-B4AE-B17D-17BD-197DEB3C4DE9}"/>
                </a:ext>
              </a:extLst>
            </p:cNvPr>
            <p:cNvCxnSpPr>
              <a:cxnSpLocks/>
              <a:endCxn id="21" idx="1"/>
            </p:cNvCxnSpPr>
            <p:nvPr/>
          </p:nvCxnSpPr>
          <p:spPr>
            <a:xfrm flipV="1">
              <a:off x="4626899" y="3600383"/>
              <a:ext cx="2072760" cy="395276"/>
            </a:xfrm>
            <a:prstGeom prst="line">
              <a:avLst/>
            </a:prstGeom>
            <a:ln w="28575">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3D64BA22-CF1E-1D1D-717E-515C6645692A}"/>
                </a:ext>
              </a:extLst>
            </p:cNvPr>
            <p:cNvSpPr txBox="1"/>
            <p:nvPr/>
          </p:nvSpPr>
          <p:spPr>
            <a:xfrm>
              <a:off x="6699659" y="2983601"/>
              <a:ext cx="4279470" cy="1233563"/>
            </a:xfrm>
            <a:prstGeom prst="rect">
              <a:avLst/>
            </a:prstGeom>
            <a:noFill/>
          </p:spPr>
          <p:txBody>
            <a:bodyPr wrap="square" rtlCol="0">
              <a:spAutoFit/>
            </a:bodyPr>
            <a:lstStyle/>
            <a:p>
              <a:r>
                <a:rPr lang="en-SG" b="1" dirty="0">
                  <a:solidFill>
                    <a:srgbClr val="094572"/>
                  </a:solidFill>
                  <a:latin typeface="+mj-lt"/>
                </a:rPr>
                <a:t>Machine Learning</a:t>
              </a:r>
            </a:p>
            <a:p>
              <a:r>
                <a:rPr lang="en-SG" sz="1600" dirty="0">
                  <a:solidFill>
                    <a:srgbClr val="094572"/>
                  </a:solidFill>
                  <a:latin typeface="+mj-lt"/>
                </a:rPr>
                <a:t>Subset of AI technique which uses statistical methods to enable machines to improve with experience. </a:t>
              </a:r>
            </a:p>
          </p:txBody>
        </p:sp>
        <p:sp>
          <p:nvSpPr>
            <p:cNvPr id="22" name="Oval 21">
              <a:extLst>
                <a:ext uri="{FF2B5EF4-FFF2-40B4-BE49-F238E27FC236}">
                  <a16:creationId xmlns:a16="http://schemas.microsoft.com/office/drawing/2014/main" id="{C80B7F6B-0E85-0B00-4D66-D3791F29DC6D}"/>
                </a:ext>
              </a:extLst>
            </p:cNvPr>
            <p:cNvSpPr/>
            <p:nvPr/>
          </p:nvSpPr>
          <p:spPr>
            <a:xfrm>
              <a:off x="4579894" y="3835050"/>
              <a:ext cx="221061" cy="221061"/>
            </a:xfrm>
            <a:prstGeom prst="ellipse">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latin typeface="+mj-lt"/>
              </a:endParaRPr>
            </a:p>
          </p:txBody>
        </p:sp>
      </p:grpSp>
      <p:grpSp>
        <p:nvGrpSpPr>
          <p:cNvPr id="23" name="Group 22">
            <a:extLst>
              <a:ext uri="{FF2B5EF4-FFF2-40B4-BE49-F238E27FC236}">
                <a16:creationId xmlns:a16="http://schemas.microsoft.com/office/drawing/2014/main" id="{FB9B75EE-D549-D85F-EF18-655749C81648}"/>
              </a:ext>
            </a:extLst>
          </p:cNvPr>
          <p:cNvGrpSpPr/>
          <p:nvPr/>
        </p:nvGrpSpPr>
        <p:grpSpPr>
          <a:xfrm>
            <a:off x="1343047" y="3086062"/>
            <a:ext cx="7182968" cy="1852734"/>
            <a:chOff x="2414083" y="3624218"/>
            <a:chExt cx="8467419" cy="2184038"/>
          </a:xfrm>
        </p:grpSpPr>
        <p:sp>
          <p:nvSpPr>
            <p:cNvPr id="24" name="Oval 23">
              <a:extLst>
                <a:ext uri="{FF2B5EF4-FFF2-40B4-BE49-F238E27FC236}">
                  <a16:creationId xmlns:a16="http://schemas.microsoft.com/office/drawing/2014/main" id="{503B5283-E031-5DEF-534B-72686DBFDA1F}"/>
                </a:ext>
              </a:extLst>
            </p:cNvPr>
            <p:cNvSpPr/>
            <p:nvPr/>
          </p:nvSpPr>
          <p:spPr>
            <a:xfrm>
              <a:off x="2452711" y="3624218"/>
              <a:ext cx="2184038" cy="2184038"/>
            </a:xfrm>
            <a:prstGeom prst="ellipse">
              <a:avLst/>
            </a:prstGeom>
            <a:solidFill>
              <a:srgbClr val="09ADC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latin typeface="+mj-lt"/>
              </a:endParaRPr>
            </a:p>
          </p:txBody>
        </p:sp>
        <p:sp>
          <p:nvSpPr>
            <p:cNvPr id="25" name="TextBox 24">
              <a:extLst>
                <a:ext uri="{FF2B5EF4-FFF2-40B4-BE49-F238E27FC236}">
                  <a16:creationId xmlns:a16="http://schemas.microsoft.com/office/drawing/2014/main" id="{99D05706-9DB0-0FD9-48A8-CE4923346C0D}"/>
                </a:ext>
              </a:extLst>
            </p:cNvPr>
            <p:cNvSpPr txBox="1"/>
            <p:nvPr/>
          </p:nvSpPr>
          <p:spPr>
            <a:xfrm>
              <a:off x="2414083" y="4263685"/>
              <a:ext cx="2276341" cy="369332"/>
            </a:xfrm>
            <a:prstGeom prst="rect">
              <a:avLst/>
            </a:prstGeom>
            <a:noFill/>
          </p:spPr>
          <p:txBody>
            <a:bodyPr wrap="square" rtlCol="0">
              <a:spAutoFit/>
            </a:bodyPr>
            <a:lstStyle/>
            <a:p>
              <a:pPr algn="ctr"/>
              <a:r>
                <a:rPr lang="en-SG" b="1" dirty="0">
                  <a:solidFill>
                    <a:schemeClr val="bg1">
                      <a:lumMod val="95000"/>
                    </a:schemeClr>
                  </a:solidFill>
                  <a:latin typeface="+mj-lt"/>
                </a:rPr>
                <a:t>Deep Learning</a:t>
              </a:r>
            </a:p>
          </p:txBody>
        </p:sp>
        <p:cxnSp>
          <p:nvCxnSpPr>
            <p:cNvPr id="26" name="Straight Connector 25">
              <a:extLst>
                <a:ext uri="{FF2B5EF4-FFF2-40B4-BE49-F238E27FC236}">
                  <a16:creationId xmlns:a16="http://schemas.microsoft.com/office/drawing/2014/main" id="{E4CC057D-224E-C6CA-BC51-BF256E6ABDBF}"/>
                </a:ext>
              </a:extLst>
            </p:cNvPr>
            <p:cNvCxnSpPr>
              <a:cxnSpLocks/>
              <a:endCxn id="27" idx="1"/>
            </p:cNvCxnSpPr>
            <p:nvPr/>
          </p:nvCxnSpPr>
          <p:spPr>
            <a:xfrm>
              <a:off x="4405933" y="4862616"/>
              <a:ext cx="2196098" cy="295757"/>
            </a:xfrm>
            <a:prstGeom prst="line">
              <a:avLst/>
            </a:prstGeom>
            <a:ln w="28575">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6C135A92-849E-951D-48E1-7BAEFDAAB729}"/>
                </a:ext>
              </a:extLst>
            </p:cNvPr>
            <p:cNvSpPr txBox="1"/>
            <p:nvPr/>
          </p:nvSpPr>
          <p:spPr>
            <a:xfrm>
              <a:off x="6602032" y="4541591"/>
              <a:ext cx="4279470" cy="1233563"/>
            </a:xfrm>
            <a:prstGeom prst="rect">
              <a:avLst/>
            </a:prstGeom>
            <a:noFill/>
          </p:spPr>
          <p:txBody>
            <a:bodyPr wrap="square" rtlCol="0">
              <a:spAutoFit/>
            </a:bodyPr>
            <a:lstStyle/>
            <a:p>
              <a:r>
                <a:rPr lang="en-SG" b="1" dirty="0">
                  <a:solidFill>
                    <a:srgbClr val="094572"/>
                  </a:solidFill>
                  <a:latin typeface="+mj-lt"/>
                </a:rPr>
                <a:t>Deep Learning</a:t>
              </a:r>
            </a:p>
            <a:p>
              <a:r>
                <a:rPr lang="en-SG" sz="1600" dirty="0">
                  <a:solidFill>
                    <a:srgbClr val="094572"/>
                  </a:solidFill>
                  <a:latin typeface="+mj-lt"/>
                </a:rPr>
                <a:t>Subset of Machine Learning which make the computation of multi-layer neural network feasible</a:t>
              </a:r>
            </a:p>
          </p:txBody>
        </p:sp>
        <p:sp>
          <p:nvSpPr>
            <p:cNvPr id="28" name="Oval 27">
              <a:extLst>
                <a:ext uri="{FF2B5EF4-FFF2-40B4-BE49-F238E27FC236}">
                  <a16:creationId xmlns:a16="http://schemas.microsoft.com/office/drawing/2014/main" id="{362EBD77-A578-E3A7-406B-BA98BF4551E1}"/>
                </a:ext>
              </a:extLst>
            </p:cNvPr>
            <p:cNvSpPr/>
            <p:nvPr/>
          </p:nvSpPr>
          <p:spPr>
            <a:xfrm>
              <a:off x="4184873" y="4729860"/>
              <a:ext cx="221061" cy="221061"/>
            </a:xfrm>
            <a:prstGeom prst="ellipse">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latin typeface="+mj-lt"/>
              </a:endParaRPr>
            </a:p>
          </p:txBody>
        </p:sp>
      </p:grpSp>
    </p:spTree>
    <p:extLst>
      <p:ext uri="{BB962C8B-B14F-4D97-AF65-F5344CB8AC3E}">
        <p14:creationId xmlns:p14="http://schemas.microsoft.com/office/powerpoint/2010/main" val="3230449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8EB3F7E-0CE5-4EEC-9F21-CEDCD33C1E37}"/>
              </a:ext>
            </a:extLst>
          </p:cNvPr>
          <p:cNvPicPr>
            <a:picLocks noChangeAspect="1"/>
          </p:cNvPicPr>
          <p:nvPr/>
        </p:nvPicPr>
        <p:blipFill>
          <a:blip r:embed="rId3"/>
          <a:stretch>
            <a:fillRect/>
          </a:stretch>
        </p:blipFill>
        <p:spPr>
          <a:xfrm>
            <a:off x="0" y="-23149"/>
            <a:ext cx="9144000" cy="1208489"/>
          </a:xfrm>
          <a:prstGeom prst="rect">
            <a:avLst/>
          </a:prstGeom>
        </p:spPr>
      </p:pic>
      <p:sp>
        <p:nvSpPr>
          <p:cNvPr id="15" name="Title 1">
            <a:extLst>
              <a:ext uri="{FF2B5EF4-FFF2-40B4-BE49-F238E27FC236}">
                <a16:creationId xmlns:a16="http://schemas.microsoft.com/office/drawing/2014/main" id="{753D47EE-424E-42FC-9406-AACBD31FD7AF}"/>
              </a:ext>
            </a:extLst>
          </p:cNvPr>
          <p:cNvSpPr>
            <a:spLocks noGrp="1"/>
          </p:cNvSpPr>
          <p:nvPr>
            <p:ph type="title"/>
          </p:nvPr>
        </p:nvSpPr>
        <p:spPr>
          <a:xfrm>
            <a:off x="628650" y="220904"/>
            <a:ext cx="7421963" cy="775252"/>
          </a:xfrm>
        </p:spPr>
        <p:txBody>
          <a:bodyPr>
            <a:normAutofit/>
          </a:bodyPr>
          <a:lstStyle/>
          <a:p>
            <a:r>
              <a:rPr lang="en-SG" b="1" dirty="0">
                <a:solidFill>
                  <a:srgbClr val="FFFFFF"/>
                </a:solidFill>
              </a:rPr>
              <a:t>ML Model – Classifiers Evaluation Metrics </a:t>
            </a:r>
          </a:p>
        </p:txBody>
      </p:sp>
      <p:sp>
        <p:nvSpPr>
          <p:cNvPr id="2" name="Slide Number Placeholder 1">
            <a:extLst>
              <a:ext uri="{FF2B5EF4-FFF2-40B4-BE49-F238E27FC236}">
                <a16:creationId xmlns:a16="http://schemas.microsoft.com/office/drawing/2014/main" id="{DBC3FBAB-C843-4F84-A4A5-8E6233AB810F}"/>
              </a:ext>
            </a:extLst>
          </p:cNvPr>
          <p:cNvSpPr>
            <a:spLocks noGrp="1"/>
          </p:cNvSpPr>
          <p:nvPr>
            <p:ph type="sldNum" sz="quarter" idx="12"/>
          </p:nvPr>
        </p:nvSpPr>
        <p:spPr/>
        <p:txBody>
          <a:bodyPr/>
          <a:lstStyle/>
          <a:p>
            <a:fld id="{33F988A5-A627-4BE8-A7A2-F038556E4D3A}" type="slidenum">
              <a:rPr lang="en-SG" smtClean="0"/>
              <a:t>20</a:t>
            </a:fld>
            <a:endParaRPr lang="en-SG"/>
          </a:p>
        </p:txBody>
      </p:sp>
      <p:sp>
        <p:nvSpPr>
          <p:cNvPr id="10" name="TextBox 9">
            <a:extLst>
              <a:ext uri="{FF2B5EF4-FFF2-40B4-BE49-F238E27FC236}">
                <a16:creationId xmlns:a16="http://schemas.microsoft.com/office/drawing/2014/main" id="{126D722E-E8B7-59FD-973A-5F08CDFE23BE}"/>
              </a:ext>
            </a:extLst>
          </p:cNvPr>
          <p:cNvSpPr txBox="1"/>
          <p:nvPr/>
        </p:nvSpPr>
        <p:spPr>
          <a:xfrm>
            <a:off x="628650" y="1278922"/>
            <a:ext cx="7818664" cy="3699474"/>
          </a:xfrm>
          <a:prstGeom prst="rect">
            <a:avLst/>
          </a:prstGeom>
          <a:noFill/>
        </p:spPr>
        <p:txBody>
          <a:bodyPr wrap="square">
            <a:spAutoFit/>
          </a:bodyPr>
          <a:lstStyle/>
          <a:p>
            <a:pPr marL="342900" indent="-342900">
              <a:lnSpc>
                <a:spcPct val="90000"/>
              </a:lnSpc>
              <a:spcAft>
                <a:spcPts val="1200"/>
              </a:spcAft>
              <a:buFont typeface="Arial" panose="020B0604020202020204" pitchFamily="34" charset="0"/>
              <a:buChar char="•"/>
            </a:pPr>
            <a:r>
              <a:rPr lang="en-US" altLang="en-US" sz="2400" b="1" dirty="0"/>
              <a:t>Accuracy: </a:t>
            </a:r>
            <a:r>
              <a:rPr lang="en-US" altLang="en-US" sz="2400" dirty="0"/>
              <a:t>How many % of predicted cases are correct. </a:t>
            </a:r>
            <a:endParaRPr lang="en-US" altLang="en-US" sz="2400" b="1" dirty="0"/>
          </a:p>
          <a:p>
            <a:pPr marL="342900" indent="-342900">
              <a:lnSpc>
                <a:spcPct val="90000"/>
              </a:lnSpc>
              <a:spcAft>
                <a:spcPts val="1200"/>
              </a:spcAft>
              <a:buFont typeface="Arial" panose="020B0604020202020204" pitchFamily="34" charset="0"/>
              <a:buChar char="•"/>
            </a:pPr>
            <a:r>
              <a:rPr lang="en-US" altLang="en-US" sz="2400" b="1" dirty="0"/>
              <a:t>Precision</a:t>
            </a:r>
            <a:r>
              <a:rPr lang="en-US" altLang="en-US" sz="2400" dirty="0"/>
              <a:t>: How many % of predicted positive cases are actually positive</a:t>
            </a:r>
          </a:p>
          <a:p>
            <a:pPr marL="342900" indent="-342900">
              <a:lnSpc>
                <a:spcPct val="90000"/>
              </a:lnSpc>
              <a:spcAft>
                <a:spcPts val="1200"/>
              </a:spcAft>
              <a:buFont typeface="Arial" panose="020B0604020202020204" pitchFamily="34" charset="0"/>
              <a:buChar char="•"/>
            </a:pPr>
            <a:r>
              <a:rPr lang="en-US" altLang="en-US" sz="2400" b="1" dirty="0"/>
              <a:t>Recall: </a:t>
            </a:r>
            <a:r>
              <a:rPr lang="en-US" altLang="en-US" sz="2400" dirty="0"/>
              <a:t>How many % of positive cases did the classifier predict as positive?</a:t>
            </a:r>
          </a:p>
          <a:p>
            <a:pPr marL="342900" indent="-342900">
              <a:lnSpc>
                <a:spcPct val="90000"/>
              </a:lnSpc>
              <a:spcAft>
                <a:spcPts val="1200"/>
              </a:spcAft>
              <a:buFont typeface="Arial" panose="020B0604020202020204" pitchFamily="34" charset="0"/>
              <a:buChar char="•"/>
            </a:pPr>
            <a:r>
              <a:rPr lang="en-US" altLang="en-US" sz="2400" b="1" i="1" dirty="0"/>
              <a:t>F</a:t>
            </a:r>
            <a:r>
              <a:rPr lang="en-US" altLang="en-US" sz="2400" b="1" dirty="0"/>
              <a:t> measure (</a:t>
            </a:r>
            <a:r>
              <a:rPr lang="en-US" altLang="en-US" sz="2400" b="1" i="1" dirty="0"/>
              <a:t>F</a:t>
            </a:r>
            <a:r>
              <a:rPr lang="en-US" altLang="en-US" sz="2400" b="1" i="1" baseline="-25000" dirty="0"/>
              <a:t>1</a:t>
            </a:r>
            <a:r>
              <a:rPr lang="en-US" altLang="en-US" sz="2400" b="1" dirty="0"/>
              <a:t> </a:t>
            </a:r>
            <a:r>
              <a:rPr lang="en-US" altLang="en-US" sz="2400" dirty="0"/>
              <a:t>or</a:t>
            </a:r>
            <a:r>
              <a:rPr lang="en-US" altLang="en-US" sz="2400" b="1" dirty="0"/>
              <a:t> </a:t>
            </a:r>
            <a:r>
              <a:rPr lang="en-US" altLang="en-US" sz="2400" b="1" i="1" dirty="0"/>
              <a:t>F</a:t>
            </a:r>
            <a:r>
              <a:rPr lang="en-US" altLang="en-US" sz="2400" b="1" dirty="0"/>
              <a:t>-score)</a:t>
            </a:r>
            <a:r>
              <a:rPr lang="en-US" altLang="en-US" sz="2400" dirty="0"/>
              <a:t>: harmonic mean of precision and recall. </a:t>
            </a:r>
          </a:p>
          <a:p>
            <a:pPr marL="342900" indent="-342900">
              <a:lnSpc>
                <a:spcPct val="90000"/>
              </a:lnSpc>
              <a:spcAft>
                <a:spcPts val="1200"/>
              </a:spcAft>
              <a:buFont typeface="Arial" panose="020B0604020202020204" pitchFamily="34" charset="0"/>
              <a:buChar char="•"/>
            </a:pPr>
            <a:r>
              <a:rPr lang="en-US" altLang="en-US" sz="2400" dirty="0"/>
              <a:t>Perfect score is 1.0</a:t>
            </a:r>
          </a:p>
        </p:txBody>
      </p:sp>
    </p:spTree>
    <p:extLst>
      <p:ext uri="{BB962C8B-B14F-4D97-AF65-F5344CB8AC3E}">
        <p14:creationId xmlns:p14="http://schemas.microsoft.com/office/powerpoint/2010/main" val="1793651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8EB3F7E-0CE5-4EEC-9F21-CEDCD33C1E37}"/>
              </a:ext>
            </a:extLst>
          </p:cNvPr>
          <p:cNvPicPr>
            <a:picLocks noChangeAspect="1"/>
          </p:cNvPicPr>
          <p:nvPr/>
        </p:nvPicPr>
        <p:blipFill>
          <a:blip r:embed="rId3"/>
          <a:stretch>
            <a:fillRect/>
          </a:stretch>
        </p:blipFill>
        <p:spPr>
          <a:xfrm>
            <a:off x="0" y="1"/>
            <a:ext cx="9144000" cy="1208489"/>
          </a:xfrm>
          <a:prstGeom prst="rect">
            <a:avLst/>
          </a:prstGeom>
        </p:spPr>
      </p:pic>
      <p:sp>
        <p:nvSpPr>
          <p:cNvPr id="15" name="Title 1">
            <a:extLst>
              <a:ext uri="{FF2B5EF4-FFF2-40B4-BE49-F238E27FC236}">
                <a16:creationId xmlns:a16="http://schemas.microsoft.com/office/drawing/2014/main" id="{753D47EE-424E-42FC-9406-AACBD31FD7AF}"/>
              </a:ext>
            </a:extLst>
          </p:cNvPr>
          <p:cNvSpPr>
            <a:spLocks noGrp="1"/>
          </p:cNvSpPr>
          <p:nvPr>
            <p:ph type="title"/>
          </p:nvPr>
        </p:nvSpPr>
        <p:spPr>
          <a:xfrm>
            <a:off x="628650" y="220904"/>
            <a:ext cx="7421963" cy="775252"/>
          </a:xfrm>
        </p:spPr>
        <p:txBody>
          <a:bodyPr>
            <a:normAutofit/>
          </a:bodyPr>
          <a:lstStyle/>
          <a:p>
            <a:r>
              <a:rPr lang="en-SG" b="1" dirty="0">
                <a:solidFill>
                  <a:srgbClr val="FFFFFF"/>
                </a:solidFill>
              </a:rPr>
              <a:t>Classification – Example</a:t>
            </a:r>
          </a:p>
        </p:txBody>
      </p:sp>
      <p:sp>
        <p:nvSpPr>
          <p:cNvPr id="2" name="Slide Number Placeholder 1">
            <a:extLst>
              <a:ext uri="{FF2B5EF4-FFF2-40B4-BE49-F238E27FC236}">
                <a16:creationId xmlns:a16="http://schemas.microsoft.com/office/drawing/2014/main" id="{DBC3FBAB-C843-4F84-A4A5-8E6233AB810F}"/>
              </a:ext>
            </a:extLst>
          </p:cNvPr>
          <p:cNvSpPr>
            <a:spLocks noGrp="1"/>
          </p:cNvSpPr>
          <p:nvPr>
            <p:ph type="sldNum" sz="quarter" idx="12"/>
          </p:nvPr>
        </p:nvSpPr>
        <p:spPr/>
        <p:txBody>
          <a:bodyPr/>
          <a:lstStyle/>
          <a:p>
            <a:fld id="{33F988A5-A627-4BE8-A7A2-F038556E4D3A}" type="slidenum">
              <a:rPr lang="en-SG" smtClean="0"/>
              <a:t>21</a:t>
            </a:fld>
            <a:endParaRPr lang="en-SG"/>
          </a:p>
        </p:txBody>
      </p:sp>
      <p:pic>
        <p:nvPicPr>
          <p:cNvPr id="7" name="Content Placeholder 3">
            <a:extLst>
              <a:ext uri="{FF2B5EF4-FFF2-40B4-BE49-F238E27FC236}">
                <a16:creationId xmlns:a16="http://schemas.microsoft.com/office/drawing/2014/main" id="{E18B4C18-18B8-F36D-17F1-3315B504D742}"/>
              </a:ext>
            </a:extLst>
          </p:cNvPr>
          <p:cNvPicPr>
            <a:picLocks noChangeAspect="1"/>
          </p:cNvPicPr>
          <p:nvPr/>
        </p:nvPicPr>
        <p:blipFill>
          <a:blip r:embed="rId4"/>
          <a:srcRect l="-3259" r="-3259"/>
          <a:stretch>
            <a:fillRect/>
          </a:stretch>
        </p:blipFill>
        <p:spPr>
          <a:xfrm>
            <a:off x="740568" y="1287760"/>
            <a:ext cx="7662864" cy="3267169"/>
          </a:xfrm>
          <a:prstGeom prst="rect">
            <a:avLst/>
          </a:prstGeom>
          <a:noFill/>
          <a:ln>
            <a:noFill/>
          </a:ln>
        </p:spPr>
      </p:pic>
    </p:spTree>
    <p:extLst>
      <p:ext uri="{BB962C8B-B14F-4D97-AF65-F5344CB8AC3E}">
        <p14:creationId xmlns:p14="http://schemas.microsoft.com/office/powerpoint/2010/main" val="11423436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8EB3F7E-0CE5-4EEC-9F21-CEDCD33C1E37}"/>
              </a:ext>
            </a:extLst>
          </p:cNvPr>
          <p:cNvPicPr>
            <a:picLocks noChangeAspect="1"/>
          </p:cNvPicPr>
          <p:nvPr/>
        </p:nvPicPr>
        <p:blipFill>
          <a:blip r:embed="rId3"/>
          <a:stretch>
            <a:fillRect/>
          </a:stretch>
        </p:blipFill>
        <p:spPr>
          <a:xfrm>
            <a:off x="0" y="1"/>
            <a:ext cx="9144000" cy="1208489"/>
          </a:xfrm>
          <a:prstGeom prst="rect">
            <a:avLst/>
          </a:prstGeom>
        </p:spPr>
      </p:pic>
      <p:sp>
        <p:nvSpPr>
          <p:cNvPr id="15" name="Title 1">
            <a:extLst>
              <a:ext uri="{FF2B5EF4-FFF2-40B4-BE49-F238E27FC236}">
                <a16:creationId xmlns:a16="http://schemas.microsoft.com/office/drawing/2014/main" id="{753D47EE-424E-42FC-9406-AACBD31FD7AF}"/>
              </a:ext>
            </a:extLst>
          </p:cNvPr>
          <p:cNvSpPr>
            <a:spLocks noGrp="1"/>
          </p:cNvSpPr>
          <p:nvPr>
            <p:ph type="title"/>
          </p:nvPr>
        </p:nvSpPr>
        <p:spPr>
          <a:xfrm>
            <a:off x="628650" y="220904"/>
            <a:ext cx="7421963" cy="775252"/>
          </a:xfrm>
        </p:spPr>
        <p:txBody>
          <a:bodyPr>
            <a:normAutofit/>
          </a:bodyPr>
          <a:lstStyle/>
          <a:p>
            <a:r>
              <a:rPr lang="en-SG" b="1" dirty="0">
                <a:solidFill>
                  <a:srgbClr val="FFFFFF"/>
                </a:solidFill>
              </a:rPr>
              <a:t>Classification – Decision Tree</a:t>
            </a:r>
          </a:p>
        </p:txBody>
      </p:sp>
      <p:sp>
        <p:nvSpPr>
          <p:cNvPr id="2" name="Slide Number Placeholder 1">
            <a:extLst>
              <a:ext uri="{FF2B5EF4-FFF2-40B4-BE49-F238E27FC236}">
                <a16:creationId xmlns:a16="http://schemas.microsoft.com/office/drawing/2014/main" id="{DBC3FBAB-C843-4F84-A4A5-8E6233AB810F}"/>
              </a:ext>
            </a:extLst>
          </p:cNvPr>
          <p:cNvSpPr>
            <a:spLocks noGrp="1"/>
          </p:cNvSpPr>
          <p:nvPr>
            <p:ph type="sldNum" sz="quarter" idx="12"/>
          </p:nvPr>
        </p:nvSpPr>
        <p:spPr/>
        <p:txBody>
          <a:bodyPr/>
          <a:lstStyle/>
          <a:p>
            <a:fld id="{33F988A5-A627-4BE8-A7A2-F038556E4D3A}" type="slidenum">
              <a:rPr lang="en-SG" smtClean="0"/>
              <a:t>22</a:t>
            </a:fld>
            <a:endParaRPr lang="en-SG"/>
          </a:p>
        </p:txBody>
      </p:sp>
      <p:pic>
        <p:nvPicPr>
          <p:cNvPr id="6" name="Content Placeholder 3">
            <a:extLst>
              <a:ext uri="{FF2B5EF4-FFF2-40B4-BE49-F238E27FC236}">
                <a16:creationId xmlns:a16="http://schemas.microsoft.com/office/drawing/2014/main" id="{1EA18BB8-DEE2-D11F-F326-498907956EFD}"/>
              </a:ext>
            </a:extLst>
          </p:cNvPr>
          <p:cNvPicPr>
            <a:picLocks noChangeAspect="1"/>
          </p:cNvPicPr>
          <p:nvPr/>
        </p:nvPicPr>
        <p:blipFill>
          <a:blip r:embed="rId4"/>
          <a:srcRect l="-49829" r="-49829"/>
          <a:stretch>
            <a:fillRect/>
          </a:stretch>
        </p:blipFill>
        <p:spPr>
          <a:xfrm>
            <a:off x="852486" y="1325451"/>
            <a:ext cx="7662864" cy="3715712"/>
          </a:xfrm>
          <a:prstGeom prst="rect">
            <a:avLst/>
          </a:prstGeom>
          <a:noFill/>
          <a:ln>
            <a:noFill/>
          </a:ln>
        </p:spPr>
      </p:pic>
    </p:spTree>
    <p:extLst>
      <p:ext uri="{BB962C8B-B14F-4D97-AF65-F5344CB8AC3E}">
        <p14:creationId xmlns:p14="http://schemas.microsoft.com/office/powerpoint/2010/main" val="41927128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8EB3F7E-0CE5-4EEC-9F21-CEDCD33C1E37}"/>
              </a:ext>
            </a:extLst>
          </p:cNvPr>
          <p:cNvPicPr>
            <a:picLocks noChangeAspect="1"/>
          </p:cNvPicPr>
          <p:nvPr/>
        </p:nvPicPr>
        <p:blipFill>
          <a:blip r:embed="rId3"/>
          <a:stretch>
            <a:fillRect/>
          </a:stretch>
        </p:blipFill>
        <p:spPr>
          <a:xfrm>
            <a:off x="0" y="1"/>
            <a:ext cx="9144000" cy="1208489"/>
          </a:xfrm>
          <a:prstGeom prst="rect">
            <a:avLst/>
          </a:prstGeom>
        </p:spPr>
      </p:pic>
      <p:sp>
        <p:nvSpPr>
          <p:cNvPr id="15" name="Title 1">
            <a:extLst>
              <a:ext uri="{FF2B5EF4-FFF2-40B4-BE49-F238E27FC236}">
                <a16:creationId xmlns:a16="http://schemas.microsoft.com/office/drawing/2014/main" id="{753D47EE-424E-42FC-9406-AACBD31FD7AF}"/>
              </a:ext>
            </a:extLst>
          </p:cNvPr>
          <p:cNvSpPr>
            <a:spLocks noGrp="1"/>
          </p:cNvSpPr>
          <p:nvPr>
            <p:ph type="title"/>
          </p:nvPr>
        </p:nvSpPr>
        <p:spPr>
          <a:xfrm>
            <a:off x="628650" y="220904"/>
            <a:ext cx="7421963" cy="775252"/>
          </a:xfrm>
        </p:spPr>
        <p:txBody>
          <a:bodyPr>
            <a:normAutofit/>
          </a:bodyPr>
          <a:lstStyle/>
          <a:p>
            <a:r>
              <a:rPr lang="en-SG" b="1" dirty="0">
                <a:solidFill>
                  <a:srgbClr val="FFFFFF"/>
                </a:solidFill>
              </a:rPr>
              <a:t>Classification – Results Visualization</a:t>
            </a:r>
          </a:p>
        </p:txBody>
      </p:sp>
      <p:sp>
        <p:nvSpPr>
          <p:cNvPr id="2" name="Slide Number Placeholder 1">
            <a:extLst>
              <a:ext uri="{FF2B5EF4-FFF2-40B4-BE49-F238E27FC236}">
                <a16:creationId xmlns:a16="http://schemas.microsoft.com/office/drawing/2014/main" id="{DBC3FBAB-C843-4F84-A4A5-8E6233AB810F}"/>
              </a:ext>
            </a:extLst>
          </p:cNvPr>
          <p:cNvSpPr>
            <a:spLocks noGrp="1"/>
          </p:cNvSpPr>
          <p:nvPr>
            <p:ph type="sldNum" sz="quarter" idx="12"/>
          </p:nvPr>
        </p:nvSpPr>
        <p:spPr/>
        <p:txBody>
          <a:bodyPr/>
          <a:lstStyle/>
          <a:p>
            <a:fld id="{33F988A5-A627-4BE8-A7A2-F038556E4D3A}" type="slidenum">
              <a:rPr lang="en-SG" smtClean="0"/>
              <a:t>23</a:t>
            </a:fld>
            <a:endParaRPr lang="en-SG"/>
          </a:p>
        </p:txBody>
      </p:sp>
      <p:pic>
        <p:nvPicPr>
          <p:cNvPr id="7" name="Content Placeholder 3">
            <a:extLst>
              <a:ext uri="{FF2B5EF4-FFF2-40B4-BE49-F238E27FC236}">
                <a16:creationId xmlns:a16="http://schemas.microsoft.com/office/drawing/2014/main" id="{29B4B284-D943-4F28-664B-BA23D3575843}"/>
              </a:ext>
            </a:extLst>
          </p:cNvPr>
          <p:cNvPicPr>
            <a:picLocks noChangeAspect="1"/>
          </p:cNvPicPr>
          <p:nvPr/>
        </p:nvPicPr>
        <p:blipFill>
          <a:blip r:embed="rId4"/>
          <a:srcRect l="-20656" r="-20656"/>
          <a:stretch>
            <a:fillRect/>
          </a:stretch>
        </p:blipFill>
        <p:spPr>
          <a:xfrm>
            <a:off x="387425" y="1226621"/>
            <a:ext cx="8369150" cy="3568304"/>
          </a:xfrm>
          <a:prstGeom prst="rect">
            <a:avLst/>
          </a:prstGeom>
          <a:noFill/>
          <a:ln>
            <a:noFill/>
          </a:ln>
        </p:spPr>
      </p:pic>
    </p:spTree>
    <p:extLst>
      <p:ext uri="{BB962C8B-B14F-4D97-AF65-F5344CB8AC3E}">
        <p14:creationId xmlns:p14="http://schemas.microsoft.com/office/powerpoint/2010/main" val="38366992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8EB3F7E-0CE5-4EEC-9F21-CEDCD33C1E37}"/>
              </a:ext>
            </a:extLst>
          </p:cNvPr>
          <p:cNvPicPr>
            <a:picLocks noChangeAspect="1"/>
          </p:cNvPicPr>
          <p:nvPr/>
        </p:nvPicPr>
        <p:blipFill>
          <a:blip r:embed="rId3"/>
          <a:stretch>
            <a:fillRect/>
          </a:stretch>
        </p:blipFill>
        <p:spPr>
          <a:xfrm>
            <a:off x="0" y="1"/>
            <a:ext cx="9144000" cy="1208489"/>
          </a:xfrm>
          <a:prstGeom prst="rect">
            <a:avLst/>
          </a:prstGeom>
        </p:spPr>
      </p:pic>
      <p:sp>
        <p:nvSpPr>
          <p:cNvPr id="15" name="Title 1">
            <a:extLst>
              <a:ext uri="{FF2B5EF4-FFF2-40B4-BE49-F238E27FC236}">
                <a16:creationId xmlns:a16="http://schemas.microsoft.com/office/drawing/2014/main" id="{753D47EE-424E-42FC-9406-AACBD31FD7AF}"/>
              </a:ext>
            </a:extLst>
          </p:cNvPr>
          <p:cNvSpPr>
            <a:spLocks noGrp="1"/>
          </p:cNvSpPr>
          <p:nvPr>
            <p:ph type="title"/>
          </p:nvPr>
        </p:nvSpPr>
        <p:spPr>
          <a:xfrm>
            <a:off x="628650" y="220904"/>
            <a:ext cx="7421963" cy="775252"/>
          </a:xfrm>
        </p:spPr>
        <p:txBody>
          <a:bodyPr>
            <a:normAutofit/>
          </a:bodyPr>
          <a:lstStyle/>
          <a:p>
            <a:r>
              <a:rPr lang="en-SG" b="1" dirty="0">
                <a:solidFill>
                  <a:srgbClr val="FFFFFF"/>
                </a:solidFill>
              </a:rPr>
              <a:t>Classification – Results Visualization</a:t>
            </a:r>
          </a:p>
        </p:txBody>
      </p:sp>
      <p:sp>
        <p:nvSpPr>
          <p:cNvPr id="2" name="Slide Number Placeholder 1">
            <a:extLst>
              <a:ext uri="{FF2B5EF4-FFF2-40B4-BE49-F238E27FC236}">
                <a16:creationId xmlns:a16="http://schemas.microsoft.com/office/drawing/2014/main" id="{DBC3FBAB-C843-4F84-A4A5-8E6233AB810F}"/>
              </a:ext>
            </a:extLst>
          </p:cNvPr>
          <p:cNvSpPr>
            <a:spLocks noGrp="1"/>
          </p:cNvSpPr>
          <p:nvPr>
            <p:ph type="sldNum" sz="quarter" idx="12"/>
          </p:nvPr>
        </p:nvSpPr>
        <p:spPr/>
        <p:txBody>
          <a:bodyPr/>
          <a:lstStyle/>
          <a:p>
            <a:fld id="{33F988A5-A627-4BE8-A7A2-F038556E4D3A}" type="slidenum">
              <a:rPr lang="en-SG" smtClean="0"/>
              <a:t>24</a:t>
            </a:fld>
            <a:endParaRPr lang="en-SG"/>
          </a:p>
        </p:txBody>
      </p:sp>
      <p:pic>
        <p:nvPicPr>
          <p:cNvPr id="6" name="Content Placeholder 3">
            <a:extLst>
              <a:ext uri="{FF2B5EF4-FFF2-40B4-BE49-F238E27FC236}">
                <a16:creationId xmlns:a16="http://schemas.microsoft.com/office/drawing/2014/main" id="{66BC6059-80E1-8E22-9F87-14107726FEDD}"/>
              </a:ext>
            </a:extLst>
          </p:cNvPr>
          <p:cNvPicPr>
            <a:picLocks noChangeAspect="1"/>
          </p:cNvPicPr>
          <p:nvPr/>
        </p:nvPicPr>
        <p:blipFill rotWithShape="1">
          <a:blip r:embed="rId4"/>
          <a:srcRect l="3414" r="5828"/>
          <a:stretch/>
        </p:blipFill>
        <p:spPr>
          <a:xfrm>
            <a:off x="1198486" y="1287888"/>
            <a:ext cx="5948038" cy="3616325"/>
          </a:xfrm>
          <a:prstGeom prst="rect">
            <a:avLst/>
          </a:prstGeom>
          <a:noFill/>
          <a:ln>
            <a:noFill/>
          </a:ln>
        </p:spPr>
      </p:pic>
    </p:spTree>
    <p:extLst>
      <p:ext uri="{BB962C8B-B14F-4D97-AF65-F5344CB8AC3E}">
        <p14:creationId xmlns:p14="http://schemas.microsoft.com/office/powerpoint/2010/main" val="26906759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8EB3F7E-0CE5-4EEC-9F21-CEDCD33C1E37}"/>
              </a:ext>
            </a:extLst>
          </p:cNvPr>
          <p:cNvPicPr>
            <a:picLocks noChangeAspect="1"/>
          </p:cNvPicPr>
          <p:nvPr/>
        </p:nvPicPr>
        <p:blipFill>
          <a:blip r:embed="rId3"/>
          <a:stretch>
            <a:fillRect/>
          </a:stretch>
        </p:blipFill>
        <p:spPr>
          <a:xfrm>
            <a:off x="0" y="1"/>
            <a:ext cx="9144000" cy="1208489"/>
          </a:xfrm>
          <a:prstGeom prst="rect">
            <a:avLst/>
          </a:prstGeom>
        </p:spPr>
      </p:pic>
      <p:sp>
        <p:nvSpPr>
          <p:cNvPr id="15" name="Title 1">
            <a:extLst>
              <a:ext uri="{FF2B5EF4-FFF2-40B4-BE49-F238E27FC236}">
                <a16:creationId xmlns:a16="http://schemas.microsoft.com/office/drawing/2014/main" id="{753D47EE-424E-42FC-9406-AACBD31FD7AF}"/>
              </a:ext>
            </a:extLst>
          </p:cNvPr>
          <p:cNvSpPr>
            <a:spLocks noGrp="1"/>
          </p:cNvSpPr>
          <p:nvPr>
            <p:ph type="title"/>
          </p:nvPr>
        </p:nvSpPr>
        <p:spPr>
          <a:xfrm>
            <a:off x="628650" y="220904"/>
            <a:ext cx="7421963" cy="775252"/>
          </a:xfrm>
        </p:spPr>
        <p:txBody>
          <a:bodyPr>
            <a:normAutofit/>
          </a:bodyPr>
          <a:lstStyle/>
          <a:p>
            <a:r>
              <a:rPr lang="en-SG" b="1" dirty="0">
                <a:solidFill>
                  <a:srgbClr val="FFFFFF"/>
                </a:solidFill>
              </a:rPr>
              <a:t>Corresponding Decision Tree</a:t>
            </a:r>
          </a:p>
        </p:txBody>
      </p:sp>
      <p:sp>
        <p:nvSpPr>
          <p:cNvPr id="2" name="Slide Number Placeholder 1">
            <a:extLst>
              <a:ext uri="{FF2B5EF4-FFF2-40B4-BE49-F238E27FC236}">
                <a16:creationId xmlns:a16="http://schemas.microsoft.com/office/drawing/2014/main" id="{DBC3FBAB-C843-4F84-A4A5-8E6233AB810F}"/>
              </a:ext>
            </a:extLst>
          </p:cNvPr>
          <p:cNvSpPr>
            <a:spLocks noGrp="1"/>
          </p:cNvSpPr>
          <p:nvPr>
            <p:ph type="sldNum" sz="quarter" idx="12"/>
          </p:nvPr>
        </p:nvSpPr>
        <p:spPr/>
        <p:txBody>
          <a:bodyPr/>
          <a:lstStyle/>
          <a:p>
            <a:fld id="{33F988A5-A627-4BE8-A7A2-F038556E4D3A}" type="slidenum">
              <a:rPr lang="en-SG" smtClean="0"/>
              <a:t>25</a:t>
            </a:fld>
            <a:endParaRPr lang="en-SG"/>
          </a:p>
        </p:txBody>
      </p:sp>
      <p:pic>
        <p:nvPicPr>
          <p:cNvPr id="7" name="Content Placeholder 3">
            <a:extLst>
              <a:ext uri="{FF2B5EF4-FFF2-40B4-BE49-F238E27FC236}">
                <a16:creationId xmlns:a16="http://schemas.microsoft.com/office/drawing/2014/main" id="{75BAD210-4007-F693-5D65-271ACE977417}"/>
              </a:ext>
            </a:extLst>
          </p:cNvPr>
          <p:cNvPicPr>
            <a:picLocks noChangeAspect="1"/>
          </p:cNvPicPr>
          <p:nvPr/>
        </p:nvPicPr>
        <p:blipFill>
          <a:blip r:embed="rId4"/>
          <a:srcRect t="4797" b="4797"/>
          <a:stretch>
            <a:fillRect/>
          </a:stretch>
        </p:blipFill>
        <p:spPr>
          <a:xfrm>
            <a:off x="946784" y="1208490"/>
            <a:ext cx="7103829" cy="3480538"/>
          </a:xfrm>
          <a:prstGeom prst="rect">
            <a:avLst/>
          </a:prstGeom>
          <a:noFill/>
          <a:ln>
            <a:noFill/>
          </a:ln>
        </p:spPr>
      </p:pic>
    </p:spTree>
    <p:extLst>
      <p:ext uri="{BB962C8B-B14F-4D97-AF65-F5344CB8AC3E}">
        <p14:creationId xmlns:p14="http://schemas.microsoft.com/office/powerpoint/2010/main" val="38732996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8EB3F7E-0CE5-4EEC-9F21-CEDCD33C1E37}"/>
              </a:ext>
            </a:extLst>
          </p:cNvPr>
          <p:cNvPicPr>
            <a:picLocks noChangeAspect="1"/>
          </p:cNvPicPr>
          <p:nvPr/>
        </p:nvPicPr>
        <p:blipFill>
          <a:blip r:embed="rId3"/>
          <a:stretch>
            <a:fillRect/>
          </a:stretch>
        </p:blipFill>
        <p:spPr>
          <a:xfrm>
            <a:off x="0" y="1"/>
            <a:ext cx="9144000" cy="1208489"/>
          </a:xfrm>
          <a:prstGeom prst="rect">
            <a:avLst/>
          </a:prstGeom>
        </p:spPr>
      </p:pic>
      <p:sp>
        <p:nvSpPr>
          <p:cNvPr id="15" name="Title 1">
            <a:extLst>
              <a:ext uri="{FF2B5EF4-FFF2-40B4-BE49-F238E27FC236}">
                <a16:creationId xmlns:a16="http://schemas.microsoft.com/office/drawing/2014/main" id="{753D47EE-424E-42FC-9406-AACBD31FD7AF}"/>
              </a:ext>
            </a:extLst>
          </p:cNvPr>
          <p:cNvSpPr>
            <a:spLocks noGrp="1"/>
          </p:cNvSpPr>
          <p:nvPr>
            <p:ph type="title"/>
          </p:nvPr>
        </p:nvSpPr>
        <p:spPr>
          <a:xfrm>
            <a:off x="628650" y="220904"/>
            <a:ext cx="7421963" cy="775252"/>
          </a:xfrm>
        </p:spPr>
        <p:txBody>
          <a:bodyPr>
            <a:normAutofit/>
          </a:bodyPr>
          <a:lstStyle/>
          <a:p>
            <a:r>
              <a:rPr lang="en-SG" b="1" dirty="0">
                <a:solidFill>
                  <a:srgbClr val="FFFFFF"/>
                </a:solidFill>
              </a:rPr>
              <a:t>Results Visualization – Linear Classifier</a:t>
            </a:r>
          </a:p>
        </p:txBody>
      </p:sp>
      <p:sp>
        <p:nvSpPr>
          <p:cNvPr id="2" name="Slide Number Placeholder 1">
            <a:extLst>
              <a:ext uri="{FF2B5EF4-FFF2-40B4-BE49-F238E27FC236}">
                <a16:creationId xmlns:a16="http://schemas.microsoft.com/office/drawing/2014/main" id="{DBC3FBAB-C843-4F84-A4A5-8E6233AB810F}"/>
              </a:ext>
            </a:extLst>
          </p:cNvPr>
          <p:cNvSpPr>
            <a:spLocks noGrp="1"/>
          </p:cNvSpPr>
          <p:nvPr>
            <p:ph type="sldNum" sz="quarter" idx="12"/>
          </p:nvPr>
        </p:nvSpPr>
        <p:spPr/>
        <p:txBody>
          <a:bodyPr/>
          <a:lstStyle/>
          <a:p>
            <a:fld id="{33F988A5-A627-4BE8-A7A2-F038556E4D3A}" type="slidenum">
              <a:rPr lang="en-SG" smtClean="0"/>
              <a:t>26</a:t>
            </a:fld>
            <a:endParaRPr lang="en-SG"/>
          </a:p>
        </p:txBody>
      </p:sp>
      <p:pic>
        <p:nvPicPr>
          <p:cNvPr id="6" name="Content Placeholder 3">
            <a:extLst>
              <a:ext uri="{FF2B5EF4-FFF2-40B4-BE49-F238E27FC236}">
                <a16:creationId xmlns:a16="http://schemas.microsoft.com/office/drawing/2014/main" id="{B14BDD09-B33A-AFAA-8857-A953591A4DA3}"/>
              </a:ext>
            </a:extLst>
          </p:cNvPr>
          <p:cNvPicPr>
            <a:picLocks noChangeAspect="1"/>
          </p:cNvPicPr>
          <p:nvPr/>
        </p:nvPicPr>
        <p:blipFill rotWithShape="1">
          <a:blip r:embed="rId4"/>
          <a:srcRect l="2179" r="3572"/>
          <a:stretch/>
        </p:blipFill>
        <p:spPr>
          <a:xfrm>
            <a:off x="2213313" y="1299000"/>
            <a:ext cx="5273337" cy="3605213"/>
          </a:xfrm>
          <a:prstGeom prst="rect">
            <a:avLst/>
          </a:prstGeom>
          <a:noFill/>
          <a:ln>
            <a:noFill/>
          </a:ln>
        </p:spPr>
      </p:pic>
    </p:spTree>
    <p:extLst>
      <p:ext uri="{BB962C8B-B14F-4D97-AF65-F5344CB8AC3E}">
        <p14:creationId xmlns:p14="http://schemas.microsoft.com/office/powerpoint/2010/main" val="3855397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8EB3F7E-0CE5-4EEC-9F21-CEDCD33C1E37}"/>
              </a:ext>
            </a:extLst>
          </p:cNvPr>
          <p:cNvPicPr>
            <a:picLocks noChangeAspect="1"/>
          </p:cNvPicPr>
          <p:nvPr/>
        </p:nvPicPr>
        <p:blipFill>
          <a:blip r:embed="rId3"/>
          <a:stretch>
            <a:fillRect/>
          </a:stretch>
        </p:blipFill>
        <p:spPr>
          <a:xfrm>
            <a:off x="0" y="1"/>
            <a:ext cx="9144000" cy="1208489"/>
          </a:xfrm>
          <a:prstGeom prst="rect">
            <a:avLst/>
          </a:prstGeom>
        </p:spPr>
      </p:pic>
      <p:sp>
        <p:nvSpPr>
          <p:cNvPr id="15" name="Title 1">
            <a:extLst>
              <a:ext uri="{FF2B5EF4-FFF2-40B4-BE49-F238E27FC236}">
                <a16:creationId xmlns:a16="http://schemas.microsoft.com/office/drawing/2014/main" id="{753D47EE-424E-42FC-9406-AACBD31FD7AF}"/>
              </a:ext>
            </a:extLst>
          </p:cNvPr>
          <p:cNvSpPr>
            <a:spLocks noGrp="1"/>
          </p:cNvSpPr>
          <p:nvPr>
            <p:ph type="title"/>
          </p:nvPr>
        </p:nvSpPr>
        <p:spPr>
          <a:xfrm>
            <a:off x="628650" y="220904"/>
            <a:ext cx="7421963" cy="775252"/>
          </a:xfrm>
        </p:spPr>
        <p:txBody>
          <a:bodyPr>
            <a:normAutofit/>
          </a:bodyPr>
          <a:lstStyle/>
          <a:p>
            <a:r>
              <a:rPr lang="en-SG" b="1" dirty="0">
                <a:solidFill>
                  <a:srgbClr val="FFFFFF"/>
                </a:solidFill>
              </a:rPr>
              <a:t>ML Model – Other types of classifiers  </a:t>
            </a:r>
          </a:p>
        </p:txBody>
      </p:sp>
      <p:sp>
        <p:nvSpPr>
          <p:cNvPr id="2" name="Slide Number Placeholder 1">
            <a:extLst>
              <a:ext uri="{FF2B5EF4-FFF2-40B4-BE49-F238E27FC236}">
                <a16:creationId xmlns:a16="http://schemas.microsoft.com/office/drawing/2014/main" id="{DBC3FBAB-C843-4F84-A4A5-8E6233AB810F}"/>
              </a:ext>
            </a:extLst>
          </p:cNvPr>
          <p:cNvSpPr>
            <a:spLocks noGrp="1"/>
          </p:cNvSpPr>
          <p:nvPr>
            <p:ph type="sldNum" sz="quarter" idx="12"/>
          </p:nvPr>
        </p:nvSpPr>
        <p:spPr/>
        <p:txBody>
          <a:bodyPr/>
          <a:lstStyle/>
          <a:p>
            <a:fld id="{33F988A5-A627-4BE8-A7A2-F038556E4D3A}" type="slidenum">
              <a:rPr lang="en-SG" smtClean="0"/>
              <a:t>27</a:t>
            </a:fld>
            <a:endParaRPr lang="en-SG"/>
          </a:p>
        </p:txBody>
      </p:sp>
      <p:pic>
        <p:nvPicPr>
          <p:cNvPr id="7" name="Picture 2" descr="The Ultimate Scikit-Learn Machine Learning Cheatsheet - KDnuggets">
            <a:extLst>
              <a:ext uri="{FF2B5EF4-FFF2-40B4-BE49-F238E27FC236}">
                <a16:creationId xmlns:a16="http://schemas.microsoft.com/office/drawing/2014/main" id="{8A0F49D3-A7E0-1C99-2B80-F9AB0C4D42F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7048" y="1393883"/>
            <a:ext cx="7989903" cy="3164057"/>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E992D3B7-3C8A-B235-FA11-2C58C949B8F5}"/>
              </a:ext>
            </a:extLst>
          </p:cNvPr>
          <p:cNvSpPr txBox="1"/>
          <p:nvPr/>
        </p:nvSpPr>
        <p:spPr>
          <a:xfrm>
            <a:off x="-1" y="4922596"/>
            <a:ext cx="4572000" cy="215444"/>
          </a:xfrm>
          <a:prstGeom prst="rect">
            <a:avLst/>
          </a:prstGeom>
          <a:noFill/>
        </p:spPr>
        <p:txBody>
          <a:bodyPr wrap="square">
            <a:spAutoFit/>
          </a:bodyPr>
          <a:lstStyle/>
          <a:p>
            <a:r>
              <a:rPr lang="en-SG" sz="800" dirty="0"/>
              <a:t>https://www.kdnuggets.com/2021/01/ultimate-scikit-learn-machine-learning-cheatsheet.html</a:t>
            </a:r>
          </a:p>
        </p:txBody>
      </p:sp>
    </p:spTree>
    <p:extLst>
      <p:ext uri="{BB962C8B-B14F-4D97-AF65-F5344CB8AC3E}">
        <p14:creationId xmlns:p14="http://schemas.microsoft.com/office/powerpoint/2010/main" val="22971069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8EB3F7E-0CE5-4EEC-9F21-CEDCD33C1E37}"/>
              </a:ext>
            </a:extLst>
          </p:cNvPr>
          <p:cNvPicPr>
            <a:picLocks noChangeAspect="1"/>
          </p:cNvPicPr>
          <p:nvPr/>
        </p:nvPicPr>
        <p:blipFill>
          <a:blip r:embed="rId3"/>
          <a:stretch>
            <a:fillRect/>
          </a:stretch>
        </p:blipFill>
        <p:spPr>
          <a:xfrm>
            <a:off x="0" y="1"/>
            <a:ext cx="9144000" cy="1208489"/>
          </a:xfrm>
          <a:prstGeom prst="rect">
            <a:avLst/>
          </a:prstGeom>
        </p:spPr>
      </p:pic>
      <p:sp>
        <p:nvSpPr>
          <p:cNvPr id="15" name="Title 1">
            <a:extLst>
              <a:ext uri="{FF2B5EF4-FFF2-40B4-BE49-F238E27FC236}">
                <a16:creationId xmlns:a16="http://schemas.microsoft.com/office/drawing/2014/main" id="{753D47EE-424E-42FC-9406-AACBD31FD7AF}"/>
              </a:ext>
            </a:extLst>
          </p:cNvPr>
          <p:cNvSpPr>
            <a:spLocks noGrp="1"/>
          </p:cNvSpPr>
          <p:nvPr>
            <p:ph type="title"/>
          </p:nvPr>
        </p:nvSpPr>
        <p:spPr>
          <a:xfrm>
            <a:off x="628650" y="220904"/>
            <a:ext cx="7421963" cy="775252"/>
          </a:xfrm>
        </p:spPr>
        <p:txBody>
          <a:bodyPr>
            <a:normAutofit/>
          </a:bodyPr>
          <a:lstStyle/>
          <a:p>
            <a:r>
              <a:rPr lang="en-SG" b="1" dirty="0">
                <a:solidFill>
                  <a:srgbClr val="FFFFFF"/>
                </a:solidFill>
              </a:rPr>
              <a:t>Corresponding Code </a:t>
            </a:r>
          </a:p>
        </p:txBody>
      </p:sp>
      <p:sp>
        <p:nvSpPr>
          <p:cNvPr id="2" name="Slide Number Placeholder 1">
            <a:extLst>
              <a:ext uri="{FF2B5EF4-FFF2-40B4-BE49-F238E27FC236}">
                <a16:creationId xmlns:a16="http://schemas.microsoft.com/office/drawing/2014/main" id="{DBC3FBAB-C843-4F84-A4A5-8E6233AB810F}"/>
              </a:ext>
            </a:extLst>
          </p:cNvPr>
          <p:cNvSpPr>
            <a:spLocks noGrp="1"/>
          </p:cNvSpPr>
          <p:nvPr>
            <p:ph type="sldNum" sz="quarter" idx="12"/>
          </p:nvPr>
        </p:nvSpPr>
        <p:spPr/>
        <p:txBody>
          <a:bodyPr/>
          <a:lstStyle/>
          <a:p>
            <a:fld id="{33F988A5-A627-4BE8-A7A2-F038556E4D3A}" type="slidenum">
              <a:rPr lang="en-SG" smtClean="0"/>
              <a:t>28</a:t>
            </a:fld>
            <a:endParaRPr lang="en-SG"/>
          </a:p>
        </p:txBody>
      </p:sp>
      <p:graphicFrame>
        <p:nvGraphicFramePr>
          <p:cNvPr id="4" name="Diagram 3">
            <a:extLst>
              <a:ext uri="{FF2B5EF4-FFF2-40B4-BE49-F238E27FC236}">
                <a16:creationId xmlns:a16="http://schemas.microsoft.com/office/drawing/2014/main" id="{1E9B8CFD-5318-CE07-B62F-03209040BAC3}"/>
              </a:ext>
            </a:extLst>
          </p:cNvPr>
          <p:cNvGraphicFramePr/>
          <p:nvPr>
            <p:extLst>
              <p:ext uri="{D42A27DB-BD31-4B8C-83A1-F6EECF244321}">
                <p14:modId xmlns:p14="http://schemas.microsoft.com/office/powerpoint/2010/main" val="790940651"/>
              </p:ext>
            </p:extLst>
          </p:nvPr>
        </p:nvGraphicFramePr>
        <p:xfrm>
          <a:off x="1305742" y="1208490"/>
          <a:ext cx="3126377" cy="383267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7" name="Diagram 6">
            <a:extLst>
              <a:ext uri="{FF2B5EF4-FFF2-40B4-BE49-F238E27FC236}">
                <a16:creationId xmlns:a16="http://schemas.microsoft.com/office/drawing/2014/main" id="{82BD761C-EE53-34D6-3153-1099C767E318}"/>
              </a:ext>
            </a:extLst>
          </p:cNvPr>
          <p:cNvGraphicFramePr/>
          <p:nvPr>
            <p:extLst>
              <p:ext uri="{D42A27DB-BD31-4B8C-83A1-F6EECF244321}">
                <p14:modId xmlns:p14="http://schemas.microsoft.com/office/powerpoint/2010/main" val="1555872578"/>
              </p:ext>
            </p:extLst>
          </p:nvPr>
        </p:nvGraphicFramePr>
        <p:xfrm>
          <a:off x="5259434" y="1208490"/>
          <a:ext cx="3126377" cy="3832673"/>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cxnSp>
        <p:nvCxnSpPr>
          <p:cNvPr id="6" name="Straight Connector 5">
            <a:extLst>
              <a:ext uri="{FF2B5EF4-FFF2-40B4-BE49-F238E27FC236}">
                <a16:creationId xmlns:a16="http://schemas.microsoft.com/office/drawing/2014/main" id="{54E6EEBC-5F9F-DA1E-CB27-12668948F7D9}"/>
              </a:ext>
            </a:extLst>
          </p:cNvPr>
          <p:cNvCxnSpPr>
            <a:cxnSpLocks/>
            <a:stCxn id="9" idx="2"/>
          </p:cNvCxnSpPr>
          <p:nvPr/>
        </p:nvCxnSpPr>
        <p:spPr>
          <a:xfrm>
            <a:off x="4572000" y="1208490"/>
            <a:ext cx="0" cy="3832673"/>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918595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8EB3F7E-0CE5-4EEC-9F21-CEDCD33C1E37}"/>
              </a:ext>
            </a:extLst>
          </p:cNvPr>
          <p:cNvPicPr>
            <a:picLocks noChangeAspect="1"/>
          </p:cNvPicPr>
          <p:nvPr/>
        </p:nvPicPr>
        <p:blipFill>
          <a:blip r:embed="rId3"/>
          <a:stretch>
            <a:fillRect/>
          </a:stretch>
        </p:blipFill>
        <p:spPr>
          <a:xfrm>
            <a:off x="0" y="1"/>
            <a:ext cx="9144000" cy="1208489"/>
          </a:xfrm>
          <a:prstGeom prst="rect">
            <a:avLst/>
          </a:prstGeom>
        </p:spPr>
      </p:pic>
      <p:sp>
        <p:nvSpPr>
          <p:cNvPr id="15" name="Title 1">
            <a:extLst>
              <a:ext uri="{FF2B5EF4-FFF2-40B4-BE49-F238E27FC236}">
                <a16:creationId xmlns:a16="http://schemas.microsoft.com/office/drawing/2014/main" id="{753D47EE-424E-42FC-9406-AACBD31FD7AF}"/>
              </a:ext>
            </a:extLst>
          </p:cNvPr>
          <p:cNvSpPr>
            <a:spLocks noGrp="1"/>
          </p:cNvSpPr>
          <p:nvPr>
            <p:ph type="title"/>
          </p:nvPr>
        </p:nvSpPr>
        <p:spPr>
          <a:xfrm>
            <a:off x="628650" y="220904"/>
            <a:ext cx="7421963" cy="775252"/>
          </a:xfrm>
        </p:spPr>
        <p:txBody>
          <a:bodyPr>
            <a:normAutofit/>
          </a:bodyPr>
          <a:lstStyle/>
          <a:p>
            <a:r>
              <a:rPr lang="en-SG" b="1" dirty="0">
                <a:solidFill>
                  <a:srgbClr val="FFFFFF"/>
                </a:solidFill>
              </a:rPr>
              <a:t>Additional Reading </a:t>
            </a:r>
          </a:p>
        </p:txBody>
      </p:sp>
      <p:sp>
        <p:nvSpPr>
          <p:cNvPr id="2" name="Slide Number Placeholder 1">
            <a:extLst>
              <a:ext uri="{FF2B5EF4-FFF2-40B4-BE49-F238E27FC236}">
                <a16:creationId xmlns:a16="http://schemas.microsoft.com/office/drawing/2014/main" id="{DBC3FBAB-C843-4F84-A4A5-8E6233AB810F}"/>
              </a:ext>
            </a:extLst>
          </p:cNvPr>
          <p:cNvSpPr>
            <a:spLocks noGrp="1"/>
          </p:cNvSpPr>
          <p:nvPr>
            <p:ph type="sldNum" sz="quarter" idx="12"/>
          </p:nvPr>
        </p:nvSpPr>
        <p:spPr/>
        <p:txBody>
          <a:bodyPr/>
          <a:lstStyle/>
          <a:p>
            <a:fld id="{33F988A5-A627-4BE8-A7A2-F038556E4D3A}" type="slidenum">
              <a:rPr lang="en-SG" smtClean="0"/>
              <a:t>29</a:t>
            </a:fld>
            <a:endParaRPr lang="en-SG"/>
          </a:p>
        </p:txBody>
      </p:sp>
      <p:sp>
        <p:nvSpPr>
          <p:cNvPr id="8" name="TextBox 7">
            <a:extLst>
              <a:ext uri="{FF2B5EF4-FFF2-40B4-BE49-F238E27FC236}">
                <a16:creationId xmlns:a16="http://schemas.microsoft.com/office/drawing/2014/main" id="{7F6D0B2D-D631-C34D-5767-9876F163B671}"/>
              </a:ext>
            </a:extLst>
          </p:cNvPr>
          <p:cNvSpPr txBox="1"/>
          <p:nvPr/>
        </p:nvSpPr>
        <p:spPr>
          <a:xfrm>
            <a:off x="628650" y="1522220"/>
            <a:ext cx="7810812" cy="2277547"/>
          </a:xfrm>
          <a:prstGeom prst="rect">
            <a:avLst/>
          </a:prstGeom>
          <a:noFill/>
        </p:spPr>
        <p:txBody>
          <a:bodyPr wrap="square">
            <a:spAutoFit/>
          </a:bodyPr>
          <a:lstStyle/>
          <a:p>
            <a:pPr marL="342900" indent="-342900">
              <a:spcAft>
                <a:spcPts val="1200"/>
              </a:spcAft>
              <a:buFont typeface="+mj-lt"/>
              <a:buAutoNum type="arabicPeriod"/>
            </a:pPr>
            <a:r>
              <a:rPr lang="en-US" b="1" dirty="0">
                <a:solidFill>
                  <a:srgbClr val="222222"/>
                </a:solidFill>
                <a:effectLst/>
                <a:latin typeface="+mj-lt"/>
              </a:rPr>
              <a:t>Your First Machine Learning Project in Python Step-By-Step </a:t>
            </a:r>
            <a:r>
              <a:rPr lang="en-SG" dirty="0">
                <a:latin typeface="+mj-lt"/>
                <a:hlinkClick r:id="rId4"/>
              </a:rPr>
              <a:t>https://machinelearningmastery.com/machine-learning-in-python-step-by-step/</a:t>
            </a:r>
            <a:r>
              <a:rPr lang="en-SG" dirty="0">
                <a:latin typeface="+mj-lt"/>
              </a:rPr>
              <a:t> </a:t>
            </a:r>
          </a:p>
          <a:p>
            <a:pPr marL="342900" indent="-342900">
              <a:spcAft>
                <a:spcPts val="1200"/>
              </a:spcAft>
              <a:buFont typeface="+mj-lt"/>
              <a:buAutoNum type="arabicPeriod"/>
            </a:pPr>
            <a:r>
              <a:rPr lang="en-US" b="1" dirty="0">
                <a:solidFill>
                  <a:srgbClr val="222222"/>
                </a:solidFill>
                <a:effectLst/>
                <a:latin typeface="+mj-lt"/>
              </a:rPr>
              <a:t>4 Types of Classification Tasks in Machine Learning </a:t>
            </a:r>
            <a:r>
              <a:rPr lang="en-SG" dirty="0">
                <a:latin typeface="+mj-lt"/>
                <a:hlinkClick r:id="rId5"/>
              </a:rPr>
              <a:t>https://machinelearningmastery.com/types-of-classification-in-machine-learning/</a:t>
            </a:r>
            <a:endParaRPr lang="en-SG" dirty="0">
              <a:latin typeface="+mj-lt"/>
            </a:endParaRPr>
          </a:p>
          <a:p>
            <a:pPr marL="342900" indent="-342900">
              <a:spcAft>
                <a:spcPts val="1200"/>
              </a:spcAft>
              <a:buFont typeface="+mj-lt"/>
              <a:buAutoNum type="arabicPeriod"/>
            </a:pPr>
            <a:r>
              <a:rPr lang="en-SG" b="1" i="0" dirty="0">
                <a:solidFill>
                  <a:srgbClr val="292929"/>
                </a:solidFill>
                <a:effectLst/>
                <a:latin typeface="+mj-lt"/>
              </a:rPr>
              <a:t>Machine Learning Classifiers </a:t>
            </a:r>
            <a:r>
              <a:rPr lang="en-SG" dirty="0">
                <a:latin typeface="+mj-lt"/>
                <a:hlinkClick r:id="rId6"/>
              </a:rPr>
              <a:t>https://towardsdatascience.com/machine-learning-classifiers-a5cc4e1b0623</a:t>
            </a:r>
            <a:r>
              <a:rPr lang="en-SG" dirty="0">
                <a:latin typeface="+mj-lt"/>
              </a:rPr>
              <a:t> </a:t>
            </a:r>
          </a:p>
          <a:p>
            <a:pPr marL="342900" indent="-342900">
              <a:spcAft>
                <a:spcPts val="1200"/>
              </a:spcAft>
              <a:buFont typeface="+mj-lt"/>
              <a:buAutoNum type="arabicPeriod"/>
            </a:pPr>
            <a:r>
              <a:rPr lang="en-US" b="1" dirty="0">
                <a:solidFill>
                  <a:srgbClr val="222222"/>
                </a:solidFill>
                <a:effectLst/>
                <a:latin typeface="+mj-lt"/>
              </a:rPr>
              <a:t>Save and Load Machine Learning Models in Python with scikit-learn </a:t>
            </a:r>
            <a:r>
              <a:rPr lang="en-SG" dirty="0">
                <a:latin typeface="+mj-lt"/>
                <a:hlinkClick r:id="rId7"/>
              </a:rPr>
              <a:t>https://machinelearningmastery.com/save-load-machine-learning-models-python-scikit-learn/</a:t>
            </a:r>
            <a:r>
              <a:rPr lang="en-SG" dirty="0">
                <a:latin typeface="+mj-lt"/>
              </a:rPr>
              <a:t> </a:t>
            </a:r>
          </a:p>
        </p:txBody>
      </p:sp>
    </p:spTree>
    <p:extLst>
      <p:ext uri="{BB962C8B-B14F-4D97-AF65-F5344CB8AC3E}">
        <p14:creationId xmlns:p14="http://schemas.microsoft.com/office/powerpoint/2010/main" val="877596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 name="Picture 55">
            <a:extLst>
              <a:ext uri="{FF2B5EF4-FFF2-40B4-BE49-F238E27FC236}">
                <a16:creationId xmlns:a16="http://schemas.microsoft.com/office/drawing/2014/main" id="{FD8738B1-9F63-56AC-9939-14FF030CB2EB}"/>
              </a:ext>
            </a:extLst>
          </p:cNvPr>
          <p:cNvPicPr>
            <a:picLocks noChangeAspect="1"/>
          </p:cNvPicPr>
          <p:nvPr/>
        </p:nvPicPr>
        <p:blipFill>
          <a:blip r:embed="rId3"/>
          <a:stretch>
            <a:fillRect/>
          </a:stretch>
        </p:blipFill>
        <p:spPr>
          <a:xfrm>
            <a:off x="0" y="-23149"/>
            <a:ext cx="9144000" cy="1208489"/>
          </a:xfrm>
          <a:prstGeom prst="rect">
            <a:avLst/>
          </a:prstGeom>
        </p:spPr>
      </p:pic>
      <p:sp>
        <p:nvSpPr>
          <p:cNvPr id="16" name="Slide Number Placeholder 15">
            <a:extLst>
              <a:ext uri="{FF2B5EF4-FFF2-40B4-BE49-F238E27FC236}">
                <a16:creationId xmlns:a16="http://schemas.microsoft.com/office/drawing/2014/main" id="{2A69ED35-5725-476E-BAA8-F99BF65BC209}"/>
              </a:ext>
            </a:extLst>
          </p:cNvPr>
          <p:cNvSpPr>
            <a:spLocks noGrp="1"/>
          </p:cNvSpPr>
          <p:nvPr>
            <p:ph type="sldNum" sz="quarter" idx="12"/>
          </p:nvPr>
        </p:nvSpPr>
        <p:spPr/>
        <p:txBody>
          <a:bodyPr/>
          <a:lstStyle/>
          <a:p>
            <a:fld id="{BC55288A-6BAD-4BD4-8533-E823FC31D5E9}" type="slidenum">
              <a:rPr lang="en-SG" smtClean="0">
                <a:latin typeface="+mj-lt"/>
              </a:rPr>
              <a:t>3</a:t>
            </a:fld>
            <a:endParaRPr lang="en-SG">
              <a:latin typeface="+mj-lt"/>
            </a:endParaRPr>
          </a:p>
        </p:txBody>
      </p:sp>
      <p:sp>
        <p:nvSpPr>
          <p:cNvPr id="1025" name="Arrow: Notched Right 1024">
            <a:extLst>
              <a:ext uri="{FF2B5EF4-FFF2-40B4-BE49-F238E27FC236}">
                <a16:creationId xmlns:a16="http://schemas.microsoft.com/office/drawing/2014/main" id="{FFA7DB6D-68AB-4257-A2B6-4B54B71E1303}"/>
              </a:ext>
            </a:extLst>
          </p:cNvPr>
          <p:cNvSpPr/>
          <p:nvPr/>
        </p:nvSpPr>
        <p:spPr>
          <a:xfrm>
            <a:off x="693097" y="2255748"/>
            <a:ext cx="7822253" cy="1426100"/>
          </a:xfrm>
          <a:prstGeom prst="notchedRightArrow">
            <a:avLst/>
          </a:prstGeom>
          <a:scene3d>
            <a:camera prst="orthographicFront"/>
            <a:lightRig rig="chilly" dir="t"/>
          </a:scene3d>
          <a:sp3d z="-12700" extrusionH="1700" prstMaterial="translucentPowder">
            <a:bevelT w="25400" h="6350" prst="softRound"/>
            <a:bevelB w="0" h="0" prst="convex"/>
          </a:sp3d>
        </p:spPr>
        <p:style>
          <a:lnRef idx="0">
            <a:schemeClr val="dk1">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sp>
      <p:sp>
        <p:nvSpPr>
          <p:cNvPr id="1027" name="Freeform: Shape 1026">
            <a:extLst>
              <a:ext uri="{FF2B5EF4-FFF2-40B4-BE49-F238E27FC236}">
                <a16:creationId xmlns:a16="http://schemas.microsoft.com/office/drawing/2014/main" id="{76DC94A2-630F-4585-8676-B8427DC1D22C}"/>
              </a:ext>
            </a:extLst>
          </p:cNvPr>
          <p:cNvSpPr/>
          <p:nvPr/>
        </p:nvSpPr>
        <p:spPr>
          <a:xfrm>
            <a:off x="200297" y="1186173"/>
            <a:ext cx="1351477" cy="1426100"/>
          </a:xfrm>
          <a:custGeom>
            <a:avLst/>
            <a:gdLst>
              <a:gd name="connsiteX0" fmla="*/ 0 w 1124066"/>
              <a:gd name="connsiteY0" fmla="*/ 0 h 1901467"/>
              <a:gd name="connsiteX1" fmla="*/ 1124066 w 1124066"/>
              <a:gd name="connsiteY1" fmla="*/ 0 h 1901467"/>
              <a:gd name="connsiteX2" fmla="*/ 1124066 w 1124066"/>
              <a:gd name="connsiteY2" fmla="*/ 1901467 h 1901467"/>
              <a:gd name="connsiteX3" fmla="*/ 0 w 1124066"/>
              <a:gd name="connsiteY3" fmla="*/ 1901467 h 1901467"/>
              <a:gd name="connsiteX4" fmla="*/ 0 w 1124066"/>
              <a:gd name="connsiteY4" fmla="*/ 0 h 19014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066" h="1901467">
                <a:moveTo>
                  <a:pt x="0" y="0"/>
                </a:moveTo>
                <a:lnTo>
                  <a:pt x="1124066" y="0"/>
                </a:lnTo>
                <a:lnTo>
                  <a:pt x="1124066" y="1901467"/>
                </a:lnTo>
                <a:lnTo>
                  <a:pt x="0" y="190146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64008" tIns="64008" rIns="64008" bIns="64008" numCol="1" spcCol="1270" anchor="b" anchorCtr="0">
            <a:noAutofit/>
          </a:bodyPr>
          <a:lstStyle/>
          <a:p>
            <a:pPr algn="ctr" defTabSz="400050">
              <a:lnSpc>
                <a:spcPct val="90000"/>
              </a:lnSpc>
              <a:spcBef>
                <a:spcPct val="0"/>
              </a:spcBef>
              <a:spcAft>
                <a:spcPct val="35000"/>
              </a:spcAft>
            </a:pPr>
            <a:r>
              <a:rPr lang="en-SG" sz="1200" b="1" kern="1200" dirty="0">
                <a:solidFill>
                  <a:srgbClr val="FF0000"/>
                </a:solidFill>
                <a:latin typeface="+mj-lt"/>
              </a:rPr>
              <a:t>“Can machines think?”</a:t>
            </a:r>
          </a:p>
          <a:p>
            <a:pPr algn="ctr" defTabSz="400050">
              <a:lnSpc>
                <a:spcPct val="90000"/>
              </a:lnSpc>
              <a:spcBef>
                <a:spcPct val="0"/>
              </a:spcBef>
              <a:spcAft>
                <a:spcPct val="35000"/>
              </a:spcAft>
            </a:pPr>
            <a:r>
              <a:rPr lang="en-SG" sz="1200" kern="1200" dirty="0">
                <a:latin typeface="+mj-lt"/>
              </a:rPr>
              <a:t>Alan Turing introduce a method for machine intelligence</a:t>
            </a:r>
          </a:p>
        </p:txBody>
      </p:sp>
      <p:sp>
        <p:nvSpPr>
          <p:cNvPr id="1029" name="Oval 1028">
            <a:extLst>
              <a:ext uri="{FF2B5EF4-FFF2-40B4-BE49-F238E27FC236}">
                <a16:creationId xmlns:a16="http://schemas.microsoft.com/office/drawing/2014/main" id="{26DED0F6-6FCA-4DC0-B47D-4F124BC3EEE0}"/>
              </a:ext>
            </a:extLst>
          </p:cNvPr>
          <p:cNvSpPr/>
          <p:nvPr/>
        </p:nvSpPr>
        <p:spPr>
          <a:xfrm>
            <a:off x="795903" y="2790535"/>
            <a:ext cx="621000" cy="356525"/>
          </a:xfrm>
          <a:prstGeom prst="ellipse">
            <a:avLst/>
          </a:prstGeom>
          <a:scene3d>
            <a:camera prst="orthographicFront"/>
            <a:lightRig rig="chilly" dir="t"/>
          </a:scene3d>
          <a:sp3d prstMaterial="translucentPowder">
            <a:bevelT w="127000" h="25400" prst="softRound"/>
          </a:sp3d>
        </p:spPr>
        <p:style>
          <a:lnRef idx="0">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43" name="TextBox 42">
            <a:extLst>
              <a:ext uri="{FF2B5EF4-FFF2-40B4-BE49-F238E27FC236}">
                <a16:creationId xmlns:a16="http://schemas.microsoft.com/office/drawing/2014/main" id="{68A6B5A0-D771-4EB9-B141-849589F85D2E}"/>
              </a:ext>
            </a:extLst>
          </p:cNvPr>
          <p:cNvSpPr txBox="1"/>
          <p:nvPr/>
        </p:nvSpPr>
        <p:spPr>
          <a:xfrm>
            <a:off x="713850" y="2782640"/>
            <a:ext cx="779490" cy="369332"/>
          </a:xfrm>
          <a:prstGeom prst="rect">
            <a:avLst/>
          </a:prstGeom>
          <a:noFill/>
        </p:spPr>
        <p:txBody>
          <a:bodyPr wrap="square" rtlCol="0">
            <a:spAutoFit/>
          </a:bodyPr>
          <a:lstStyle/>
          <a:p>
            <a:pPr algn="ctr"/>
            <a:r>
              <a:rPr lang="en-SG" sz="1800" dirty="0">
                <a:latin typeface="+mj-lt"/>
              </a:rPr>
              <a:t>1950</a:t>
            </a:r>
          </a:p>
        </p:txBody>
      </p:sp>
      <p:grpSp>
        <p:nvGrpSpPr>
          <p:cNvPr id="1057" name="Group 1056">
            <a:extLst>
              <a:ext uri="{FF2B5EF4-FFF2-40B4-BE49-F238E27FC236}">
                <a16:creationId xmlns:a16="http://schemas.microsoft.com/office/drawing/2014/main" id="{26D2B1F3-721D-418A-AD7E-86A7818A4CBA}"/>
              </a:ext>
            </a:extLst>
          </p:cNvPr>
          <p:cNvGrpSpPr/>
          <p:nvPr/>
        </p:nvGrpSpPr>
        <p:grpSpPr>
          <a:xfrm>
            <a:off x="2745995" y="1186172"/>
            <a:ext cx="767404" cy="1977615"/>
            <a:chOff x="3661325" y="1581563"/>
            <a:chExt cx="1023205" cy="2636820"/>
          </a:xfrm>
        </p:grpSpPr>
        <p:sp>
          <p:nvSpPr>
            <p:cNvPr id="1032" name="Freeform: Shape 1031">
              <a:extLst>
                <a:ext uri="{FF2B5EF4-FFF2-40B4-BE49-F238E27FC236}">
                  <a16:creationId xmlns:a16="http://schemas.microsoft.com/office/drawing/2014/main" id="{8BC775FC-1ABA-4694-BCB7-14C15367E0E7}"/>
                </a:ext>
              </a:extLst>
            </p:cNvPr>
            <p:cNvSpPr/>
            <p:nvPr/>
          </p:nvSpPr>
          <p:spPr>
            <a:xfrm>
              <a:off x="3775378" y="1581563"/>
              <a:ext cx="909152" cy="1901467"/>
            </a:xfrm>
            <a:custGeom>
              <a:avLst/>
              <a:gdLst>
                <a:gd name="connsiteX0" fmla="*/ 0 w 1124066"/>
                <a:gd name="connsiteY0" fmla="*/ 0 h 1901467"/>
                <a:gd name="connsiteX1" fmla="*/ 1124066 w 1124066"/>
                <a:gd name="connsiteY1" fmla="*/ 0 h 1901467"/>
                <a:gd name="connsiteX2" fmla="*/ 1124066 w 1124066"/>
                <a:gd name="connsiteY2" fmla="*/ 1901467 h 1901467"/>
                <a:gd name="connsiteX3" fmla="*/ 0 w 1124066"/>
                <a:gd name="connsiteY3" fmla="*/ 1901467 h 1901467"/>
                <a:gd name="connsiteX4" fmla="*/ 0 w 1124066"/>
                <a:gd name="connsiteY4" fmla="*/ 0 h 19014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066" h="1901467">
                  <a:moveTo>
                    <a:pt x="0" y="0"/>
                  </a:moveTo>
                  <a:lnTo>
                    <a:pt x="1124066" y="0"/>
                  </a:lnTo>
                  <a:lnTo>
                    <a:pt x="1124066" y="1901467"/>
                  </a:lnTo>
                  <a:lnTo>
                    <a:pt x="0" y="190146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85344" tIns="85344" rIns="85344" bIns="85344" numCol="1" spcCol="1270" anchor="b" anchorCtr="1">
              <a:noAutofit/>
            </a:bodyPr>
            <a:lstStyle/>
            <a:p>
              <a:pPr lvl="1" algn="ctr" defTabSz="400050">
                <a:lnSpc>
                  <a:spcPct val="90000"/>
                </a:lnSpc>
                <a:spcBef>
                  <a:spcPct val="0"/>
                </a:spcBef>
                <a:spcAft>
                  <a:spcPct val="15000"/>
                </a:spcAft>
              </a:pPr>
              <a:r>
                <a:rPr lang="en-SG" sz="1200" dirty="0">
                  <a:latin typeface="+mj-lt"/>
                </a:rPr>
                <a:t>F</a:t>
              </a:r>
              <a:r>
                <a:rPr lang="en-SG" sz="1200" kern="1200" dirty="0">
                  <a:latin typeface="+mj-lt"/>
                </a:rPr>
                <a:t>irst AI Winter</a:t>
              </a:r>
            </a:p>
          </p:txBody>
        </p:sp>
        <p:grpSp>
          <p:nvGrpSpPr>
            <p:cNvPr id="1049" name="Group 1048">
              <a:extLst>
                <a:ext uri="{FF2B5EF4-FFF2-40B4-BE49-F238E27FC236}">
                  <a16:creationId xmlns:a16="http://schemas.microsoft.com/office/drawing/2014/main" id="{BAF58321-6776-47E9-88F2-A2E9DB28A137}"/>
                </a:ext>
              </a:extLst>
            </p:cNvPr>
            <p:cNvGrpSpPr/>
            <p:nvPr/>
          </p:nvGrpSpPr>
          <p:grpSpPr>
            <a:xfrm>
              <a:off x="3661325" y="3720713"/>
              <a:ext cx="976449" cy="497670"/>
              <a:chOff x="3305888" y="3613448"/>
              <a:chExt cx="976449" cy="497670"/>
            </a:xfrm>
          </p:grpSpPr>
          <p:sp>
            <p:nvSpPr>
              <p:cNvPr id="1033" name="Oval 1032">
                <a:extLst>
                  <a:ext uri="{FF2B5EF4-FFF2-40B4-BE49-F238E27FC236}">
                    <a16:creationId xmlns:a16="http://schemas.microsoft.com/office/drawing/2014/main" id="{54CAFC8A-DF58-4DA9-BFC0-7FD4EA0A69BD}"/>
                  </a:ext>
                </a:extLst>
              </p:cNvPr>
              <p:cNvSpPr/>
              <p:nvPr/>
            </p:nvSpPr>
            <p:spPr>
              <a:xfrm>
                <a:off x="3419941" y="3613448"/>
                <a:ext cx="828000" cy="475366"/>
              </a:xfrm>
              <a:prstGeom prst="ellipse">
                <a:avLst/>
              </a:prstGeom>
              <a:scene3d>
                <a:camera prst="orthographicFront"/>
                <a:lightRig rig="chilly" dir="t"/>
              </a:scene3d>
              <a:sp3d prstMaterial="translucentPowder">
                <a:bevelT w="127000" h="25400" prst="softRound"/>
              </a:sp3d>
            </p:spPr>
            <p:style>
              <a:lnRef idx="0">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sp>
          <p:sp>
            <p:nvSpPr>
              <p:cNvPr id="85" name="TextBox 84">
                <a:extLst>
                  <a:ext uri="{FF2B5EF4-FFF2-40B4-BE49-F238E27FC236}">
                    <a16:creationId xmlns:a16="http://schemas.microsoft.com/office/drawing/2014/main" id="{33B2ED0F-EFBE-4AE8-9AB5-08D9331D0A32}"/>
                  </a:ext>
                </a:extLst>
              </p:cNvPr>
              <p:cNvSpPr txBox="1"/>
              <p:nvPr/>
            </p:nvSpPr>
            <p:spPr>
              <a:xfrm>
                <a:off x="3305888" y="3618675"/>
                <a:ext cx="976449" cy="492443"/>
              </a:xfrm>
              <a:prstGeom prst="rect">
                <a:avLst/>
              </a:prstGeom>
              <a:noFill/>
            </p:spPr>
            <p:txBody>
              <a:bodyPr wrap="square" rtlCol="0">
                <a:spAutoFit/>
              </a:bodyPr>
              <a:lstStyle/>
              <a:p>
                <a:pPr algn="ctr"/>
                <a:r>
                  <a:rPr lang="en-SG" sz="1800" dirty="0">
                    <a:latin typeface="+mj-lt"/>
                  </a:rPr>
                  <a:t>1975</a:t>
                </a:r>
              </a:p>
            </p:txBody>
          </p:sp>
        </p:grpSp>
      </p:grpSp>
      <p:grpSp>
        <p:nvGrpSpPr>
          <p:cNvPr id="1059" name="Group 1058">
            <a:extLst>
              <a:ext uri="{FF2B5EF4-FFF2-40B4-BE49-F238E27FC236}">
                <a16:creationId xmlns:a16="http://schemas.microsoft.com/office/drawing/2014/main" id="{A2C50868-2513-445D-9228-2DD0D0E8C90F}"/>
              </a:ext>
            </a:extLst>
          </p:cNvPr>
          <p:cNvGrpSpPr/>
          <p:nvPr/>
        </p:nvGrpSpPr>
        <p:grpSpPr>
          <a:xfrm>
            <a:off x="4499103" y="1186172"/>
            <a:ext cx="1196618" cy="1965800"/>
            <a:chOff x="5998804" y="1581563"/>
            <a:chExt cx="1595490" cy="2621067"/>
          </a:xfrm>
        </p:grpSpPr>
        <p:sp>
          <p:nvSpPr>
            <p:cNvPr id="1036" name="Freeform: Shape 1035">
              <a:extLst>
                <a:ext uri="{FF2B5EF4-FFF2-40B4-BE49-F238E27FC236}">
                  <a16:creationId xmlns:a16="http://schemas.microsoft.com/office/drawing/2014/main" id="{3E5074D0-6998-4298-B91C-B37ABBEA1DC6}"/>
                </a:ext>
              </a:extLst>
            </p:cNvPr>
            <p:cNvSpPr/>
            <p:nvPr/>
          </p:nvSpPr>
          <p:spPr>
            <a:xfrm>
              <a:off x="5998804" y="1581563"/>
              <a:ext cx="1595490" cy="1901467"/>
            </a:xfrm>
            <a:custGeom>
              <a:avLst/>
              <a:gdLst>
                <a:gd name="connsiteX0" fmla="*/ 0 w 1124066"/>
                <a:gd name="connsiteY0" fmla="*/ 0 h 1901467"/>
                <a:gd name="connsiteX1" fmla="*/ 1124066 w 1124066"/>
                <a:gd name="connsiteY1" fmla="*/ 0 h 1901467"/>
                <a:gd name="connsiteX2" fmla="*/ 1124066 w 1124066"/>
                <a:gd name="connsiteY2" fmla="*/ 1901467 h 1901467"/>
                <a:gd name="connsiteX3" fmla="*/ 0 w 1124066"/>
                <a:gd name="connsiteY3" fmla="*/ 1901467 h 1901467"/>
                <a:gd name="connsiteX4" fmla="*/ 0 w 1124066"/>
                <a:gd name="connsiteY4" fmla="*/ 0 h 19014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066" h="1901467">
                  <a:moveTo>
                    <a:pt x="0" y="0"/>
                  </a:moveTo>
                  <a:lnTo>
                    <a:pt x="1124066" y="0"/>
                  </a:lnTo>
                  <a:lnTo>
                    <a:pt x="1124066" y="1901467"/>
                  </a:lnTo>
                  <a:lnTo>
                    <a:pt x="0" y="190146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85344" tIns="85344" rIns="85344" bIns="85344" numCol="1" spcCol="1270" anchor="b" anchorCtr="1">
              <a:noAutofit/>
            </a:bodyPr>
            <a:lstStyle/>
            <a:p>
              <a:pPr lvl="1" algn="ctr" defTabSz="400050">
                <a:lnSpc>
                  <a:spcPct val="90000"/>
                </a:lnSpc>
                <a:spcBef>
                  <a:spcPct val="0"/>
                </a:spcBef>
                <a:spcAft>
                  <a:spcPct val="15000"/>
                </a:spcAft>
              </a:pPr>
              <a:r>
                <a:rPr lang="en-SG" sz="1200" kern="1200" dirty="0">
                  <a:latin typeface="+mj-lt"/>
                </a:rPr>
                <a:t>Second AI Winter</a:t>
              </a:r>
            </a:p>
          </p:txBody>
        </p:sp>
        <p:grpSp>
          <p:nvGrpSpPr>
            <p:cNvPr id="1047" name="Group 1046">
              <a:extLst>
                <a:ext uri="{FF2B5EF4-FFF2-40B4-BE49-F238E27FC236}">
                  <a16:creationId xmlns:a16="http://schemas.microsoft.com/office/drawing/2014/main" id="{F296F34A-676B-4C03-A292-B5EE89814D81}"/>
                </a:ext>
              </a:extLst>
            </p:cNvPr>
            <p:cNvGrpSpPr/>
            <p:nvPr/>
          </p:nvGrpSpPr>
          <p:grpSpPr>
            <a:xfrm>
              <a:off x="6214964" y="3710187"/>
              <a:ext cx="934728" cy="492443"/>
              <a:chOff x="5650723" y="3602922"/>
              <a:chExt cx="934728" cy="492443"/>
            </a:xfrm>
          </p:grpSpPr>
          <p:sp>
            <p:nvSpPr>
              <p:cNvPr id="1037" name="Oval 1036">
                <a:extLst>
                  <a:ext uri="{FF2B5EF4-FFF2-40B4-BE49-F238E27FC236}">
                    <a16:creationId xmlns:a16="http://schemas.microsoft.com/office/drawing/2014/main" id="{F7A26FF8-3A6E-4B56-AD8E-A12EE061A685}"/>
                  </a:ext>
                </a:extLst>
              </p:cNvPr>
              <p:cNvSpPr/>
              <p:nvPr/>
            </p:nvSpPr>
            <p:spPr>
              <a:xfrm>
                <a:off x="5737305" y="3613448"/>
                <a:ext cx="828000" cy="475366"/>
              </a:xfrm>
              <a:prstGeom prst="ellipse">
                <a:avLst/>
              </a:prstGeom>
              <a:scene3d>
                <a:camera prst="orthographicFront"/>
                <a:lightRig rig="chilly" dir="t"/>
              </a:scene3d>
              <a:sp3d prstMaterial="translucentPowder">
                <a:bevelT w="127000" h="25400" prst="softRound"/>
              </a:sp3d>
            </p:spPr>
            <p:style>
              <a:lnRef idx="0">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sp>
          <p:sp>
            <p:nvSpPr>
              <p:cNvPr id="87" name="TextBox 86">
                <a:extLst>
                  <a:ext uri="{FF2B5EF4-FFF2-40B4-BE49-F238E27FC236}">
                    <a16:creationId xmlns:a16="http://schemas.microsoft.com/office/drawing/2014/main" id="{14416E5E-8FDA-4553-99A8-3DCEB731F269}"/>
                  </a:ext>
                </a:extLst>
              </p:cNvPr>
              <p:cNvSpPr txBox="1"/>
              <p:nvPr/>
            </p:nvSpPr>
            <p:spPr>
              <a:xfrm>
                <a:off x="5650723" y="3602922"/>
                <a:ext cx="934728" cy="492443"/>
              </a:xfrm>
              <a:prstGeom prst="rect">
                <a:avLst/>
              </a:prstGeom>
              <a:noFill/>
            </p:spPr>
            <p:txBody>
              <a:bodyPr wrap="square" rtlCol="0">
                <a:spAutoFit/>
              </a:bodyPr>
              <a:lstStyle/>
              <a:p>
                <a:pPr algn="ctr"/>
                <a:r>
                  <a:rPr lang="en-SG" sz="1800" dirty="0">
                    <a:latin typeface="+mj-lt"/>
                  </a:rPr>
                  <a:t>1987</a:t>
                </a:r>
              </a:p>
            </p:txBody>
          </p:sp>
        </p:grpSp>
      </p:grpSp>
      <p:pic>
        <p:nvPicPr>
          <p:cNvPr id="1050" name="Picture 1049">
            <a:extLst>
              <a:ext uri="{FF2B5EF4-FFF2-40B4-BE49-F238E27FC236}">
                <a16:creationId xmlns:a16="http://schemas.microsoft.com/office/drawing/2014/main" id="{88282035-F0FC-4E0E-9734-9B9EB17409E4}"/>
              </a:ext>
            </a:extLst>
          </p:cNvPr>
          <p:cNvPicPr>
            <a:picLocks noChangeAspect="1"/>
          </p:cNvPicPr>
          <p:nvPr/>
        </p:nvPicPr>
        <p:blipFill>
          <a:blip r:embed="rId4"/>
          <a:stretch>
            <a:fillRect/>
          </a:stretch>
        </p:blipFill>
        <p:spPr>
          <a:xfrm>
            <a:off x="1461771" y="1215785"/>
            <a:ext cx="774998" cy="976497"/>
          </a:xfrm>
          <a:prstGeom prst="rect">
            <a:avLst/>
          </a:prstGeom>
        </p:spPr>
      </p:pic>
      <p:grpSp>
        <p:nvGrpSpPr>
          <p:cNvPr id="1056" name="Group 1055">
            <a:extLst>
              <a:ext uri="{FF2B5EF4-FFF2-40B4-BE49-F238E27FC236}">
                <a16:creationId xmlns:a16="http://schemas.microsoft.com/office/drawing/2014/main" id="{1CA7DDEB-11C8-48EF-96D2-059D8D106CFC}"/>
              </a:ext>
            </a:extLst>
          </p:cNvPr>
          <p:cNvGrpSpPr/>
          <p:nvPr/>
        </p:nvGrpSpPr>
        <p:grpSpPr>
          <a:xfrm>
            <a:off x="1347046" y="2790536"/>
            <a:ext cx="1606073" cy="2047266"/>
            <a:chOff x="1796062" y="3720713"/>
            <a:chExt cx="2141430" cy="2729687"/>
          </a:xfrm>
        </p:grpSpPr>
        <p:sp>
          <p:nvSpPr>
            <p:cNvPr id="1030" name="Freeform: Shape 1029">
              <a:extLst>
                <a:ext uri="{FF2B5EF4-FFF2-40B4-BE49-F238E27FC236}">
                  <a16:creationId xmlns:a16="http://schemas.microsoft.com/office/drawing/2014/main" id="{5A82F9B4-8621-413E-A7A9-55F01B72BA20}"/>
                </a:ext>
              </a:extLst>
            </p:cNvPr>
            <p:cNvSpPr/>
            <p:nvPr/>
          </p:nvSpPr>
          <p:spPr>
            <a:xfrm>
              <a:off x="2069032" y="4433763"/>
              <a:ext cx="1595490" cy="1901467"/>
            </a:xfrm>
            <a:custGeom>
              <a:avLst/>
              <a:gdLst>
                <a:gd name="connsiteX0" fmla="*/ 0 w 1124066"/>
                <a:gd name="connsiteY0" fmla="*/ 0 h 1901467"/>
                <a:gd name="connsiteX1" fmla="*/ 1124066 w 1124066"/>
                <a:gd name="connsiteY1" fmla="*/ 0 h 1901467"/>
                <a:gd name="connsiteX2" fmla="*/ 1124066 w 1124066"/>
                <a:gd name="connsiteY2" fmla="*/ 1901467 h 1901467"/>
                <a:gd name="connsiteX3" fmla="*/ 0 w 1124066"/>
                <a:gd name="connsiteY3" fmla="*/ 1901467 h 1901467"/>
                <a:gd name="connsiteX4" fmla="*/ 0 w 1124066"/>
                <a:gd name="connsiteY4" fmla="*/ 0 h 19014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066" h="1901467">
                  <a:moveTo>
                    <a:pt x="0" y="0"/>
                  </a:moveTo>
                  <a:lnTo>
                    <a:pt x="1124066" y="0"/>
                  </a:lnTo>
                  <a:lnTo>
                    <a:pt x="1124066" y="1901467"/>
                  </a:lnTo>
                  <a:lnTo>
                    <a:pt x="0" y="190146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85344" tIns="85344" rIns="85344" bIns="85344" numCol="1" spcCol="1270" anchor="t" anchorCtr="1">
              <a:noAutofit/>
            </a:bodyPr>
            <a:lstStyle/>
            <a:p>
              <a:pPr lvl="1" algn="ctr" defTabSz="400050">
                <a:lnSpc>
                  <a:spcPct val="90000"/>
                </a:lnSpc>
                <a:spcBef>
                  <a:spcPct val="0"/>
                </a:spcBef>
                <a:spcAft>
                  <a:spcPct val="15000"/>
                </a:spcAft>
              </a:pPr>
              <a:r>
                <a:rPr lang="en-SG" sz="1200" kern="1200" dirty="0">
                  <a:latin typeface="+mj-lt"/>
                </a:rPr>
                <a:t>First Chatbot: ELIZA</a:t>
              </a:r>
            </a:p>
          </p:txBody>
        </p:sp>
        <p:grpSp>
          <p:nvGrpSpPr>
            <p:cNvPr id="1054" name="Group 1053">
              <a:extLst>
                <a:ext uri="{FF2B5EF4-FFF2-40B4-BE49-F238E27FC236}">
                  <a16:creationId xmlns:a16="http://schemas.microsoft.com/office/drawing/2014/main" id="{C518DB90-4675-46AC-9E1D-88DD24A3754E}"/>
                </a:ext>
              </a:extLst>
            </p:cNvPr>
            <p:cNvGrpSpPr/>
            <p:nvPr/>
          </p:nvGrpSpPr>
          <p:grpSpPr>
            <a:xfrm>
              <a:off x="2312028" y="3720713"/>
              <a:ext cx="976449" cy="497670"/>
              <a:chOff x="2136748" y="3720713"/>
              <a:chExt cx="976449" cy="497670"/>
            </a:xfrm>
          </p:grpSpPr>
          <p:sp>
            <p:nvSpPr>
              <p:cNvPr id="1031" name="Oval 1030">
                <a:extLst>
                  <a:ext uri="{FF2B5EF4-FFF2-40B4-BE49-F238E27FC236}">
                    <a16:creationId xmlns:a16="http://schemas.microsoft.com/office/drawing/2014/main" id="{99A977E3-FF4B-47CD-B08F-52DA9CF1FE5A}"/>
                  </a:ext>
                </a:extLst>
              </p:cNvPr>
              <p:cNvSpPr/>
              <p:nvPr/>
            </p:nvSpPr>
            <p:spPr>
              <a:xfrm>
                <a:off x="2250085" y="3720713"/>
                <a:ext cx="828000" cy="475366"/>
              </a:xfrm>
              <a:prstGeom prst="ellipse">
                <a:avLst/>
              </a:prstGeom>
              <a:scene3d>
                <a:camera prst="orthographicFront"/>
                <a:lightRig rig="chilly" dir="t"/>
              </a:scene3d>
              <a:sp3d prstMaterial="translucentPowder">
                <a:bevelT w="127000" h="25400" prst="softRound"/>
              </a:sp3d>
            </p:spPr>
            <p:style>
              <a:lnRef idx="0">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sp>
          <p:sp>
            <p:nvSpPr>
              <p:cNvPr id="84" name="TextBox 83">
                <a:extLst>
                  <a:ext uri="{FF2B5EF4-FFF2-40B4-BE49-F238E27FC236}">
                    <a16:creationId xmlns:a16="http://schemas.microsoft.com/office/drawing/2014/main" id="{86D611D5-45CE-4AC8-B29E-EDB719BA7DBE}"/>
                  </a:ext>
                </a:extLst>
              </p:cNvPr>
              <p:cNvSpPr txBox="1"/>
              <p:nvPr/>
            </p:nvSpPr>
            <p:spPr>
              <a:xfrm>
                <a:off x="2136748" y="3725940"/>
                <a:ext cx="976449" cy="492443"/>
              </a:xfrm>
              <a:prstGeom prst="rect">
                <a:avLst/>
              </a:prstGeom>
              <a:noFill/>
            </p:spPr>
            <p:txBody>
              <a:bodyPr wrap="square" rtlCol="0">
                <a:spAutoFit/>
              </a:bodyPr>
              <a:lstStyle/>
              <a:p>
                <a:pPr algn="ctr"/>
                <a:r>
                  <a:rPr lang="en-SG" sz="1800" dirty="0">
                    <a:latin typeface="+mj-lt"/>
                  </a:rPr>
                  <a:t>1966</a:t>
                </a:r>
              </a:p>
            </p:txBody>
          </p:sp>
        </p:grpSp>
        <p:grpSp>
          <p:nvGrpSpPr>
            <p:cNvPr id="1053" name="Group 1052">
              <a:extLst>
                <a:ext uri="{FF2B5EF4-FFF2-40B4-BE49-F238E27FC236}">
                  <a16:creationId xmlns:a16="http://schemas.microsoft.com/office/drawing/2014/main" id="{C36D6FF8-9A3E-4B4D-B4C9-B14046945E32}"/>
                </a:ext>
              </a:extLst>
            </p:cNvPr>
            <p:cNvGrpSpPr/>
            <p:nvPr/>
          </p:nvGrpSpPr>
          <p:grpSpPr>
            <a:xfrm>
              <a:off x="1796062" y="4955217"/>
              <a:ext cx="2141430" cy="1495183"/>
              <a:chOff x="1592147" y="5043223"/>
              <a:chExt cx="2141430" cy="1495183"/>
            </a:xfrm>
          </p:grpSpPr>
          <p:pic>
            <p:nvPicPr>
              <p:cNvPr id="1051" name="Picture 1050">
                <a:extLst>
                  <a:ext uri="{FF2B5EF4-FFF2-40B4-BE49-F238E27FC236}">
                    <a16:creationId xmlns:a16="http://schemas.microsoft.com/office/drawing/2014/main" id="{833FA8EC-1EC5-4CEC-A6F2-C7F1FD15FCF3}"/>
                  </a:ext>
                </a:extLst>
              </p:cNvPr>
              <p:cNvPicPr>
                <a:picLocks noChangeAspect="1"/>
              </p:cNvPicPr>
              <p:nvPr/>
            </p:nvPicPr>
            <p:blipFill>
              <a:blip r:embed="rId5"/>
              <a:stretch>
                <a:fillRect/>
              </a:stretch>
            </p:blipFill>
            <p:spPr>
              <a:xfrm>
                <a:off x="1635426" y="5043223"/>
                <a:ext cx="2098151" cy="1198943"/>
              </a:xfrm>
              <a:prstGeom prst="rect">
                <a:avLst/>
              </a:prstGeom>
              <a:effectLst>
                <a:softEdge rad="31750"/>
              </a:effectLst>
            </p:spPr>
          </p:pic>
          <p:sp>
            <p:nvSpPr>
              <p:cNvPr id="1052" name="TextBox 1051">
                <a:extLst>
                  <a:ext uri="{FF2B5EF4-FFF2-40B4-BE49-F238E27FC236}">
                    <a16:creationId xmlns:a16="http://schemas.microsoft.com/office/drawing/2014/main" id="{13276F53-77C5-4290-9D38-62AD56EBB0F7}"/>
                  </a:ext>
                </a:extLst>
              </p:cNvPr>
              <p:cNvSpPr txBox="1"/>
              <p:nvPr/>
            </p:nvSpPr>
            <p:spPr>
              <a:xfrm>
                <a:off x="1592147" y="6199851"/>
                <a:ext cx="2137027" cy="338555"/>
              </a:xfrm>
              <a:prstGeom prst="rect">
                <a:avLst/>
              </a:prstGeom>
              <a:noFill/>
            </p:spPr>
            <p:txBody>
              <a:bodyPr wrap="square" rtlCol="0">
                <a:spAutoFit/>
              </a:bodyPr>
              <a:lstStyle/>
              <a:p>
                <a:r>
                  <a:rPr lang="en-SG" sz="525" dirty="0">
                    <a:latin typeface="+mj-lt"/>
                  </a:rPr>
                  <a:t>https://www.computerhope.com/jargon/e/eliza.htm</a:t>
                </a:r>
              </a:p>
            </p:txBody>
          </p:sp>
        </p:grpSp>
      </p:grpSp>
      <p:sp>
        <p:nvSpPr>
          <p:cNvPr id="100" name="TextBox 99">
            <a:extLst>
              <a:ext uri="{FF2B5EF4-FFF2-40B4-BE49-F238E27FC236}">
                <a16:creationId xmlns:a16="http://schemas.microsoft.com/office/drawing/2014/main" id="{2B2A1CFD-60ED-4929-AA4B-FD8F45857EE6}"/>
              </a:ext>
            </a:extLst>
          </p:cNvPr>
          <p:cNvSpPr txBox="1"/>
          <p:nvPr/>
        </p:nvSpPr>
        <p:spPr>
          <a:xfrm>
            <a:off x="1353928" y="2194942"/>
            <a:ext cx="1232060" cy="496290"/>
          </a:xfrm>
          <a:prstGeom prst="rect">
            <a:avLst/>
          </a:prstGeom>
          <a:noFill/>
        </p:spPr>
        <p:txBody>
          <a:bodyPr wrap="square" rtlCol="0">
            <a:spAutoFit/>
          </a:bodyPr>
          <a:lstStyle/>
          <a:p>
            <a:r>
              <a:rPr lang="en-SG" sz="525" dirty="0">
                <a:latin typeface="+mj-lt"/>
              </a:rPr>
              <a:t>https://editions.covecollective.org/chronologies/alan-turing-%E2%80%9Ccomputing-machinery-and-intelligence%E2%80%9D-1950</a:t>
            </a:r>
          </a:p>
        </p:txBody>
      </p:sp>
      <p:grpSp>
        <p:nvGrpSpPr>
          <p:cNvPr id="1058" name="Group 1057">
            <a:extLst>
              <a:ext uri="{FF2B5EF4-FFF2-40B4-BE49-F238E27FC236}">
                <a16:creationId xmlns:a16="http://schemas.microsoft.com/office/drawing/2014/main" id="{BC9EA9A3-289C-4CC5-A9BC-42E149871CB6}"/>
              </a:ext>
            </a:extLst>
          </p:cNvPr>
          <p:cNvGrpSpPr/>
          <p:nvPr/>
        </p:nvGrpSpPr>
        <p:grpSpPr>
          <a:xfrm>
            <a:off x="3146107" y="2789280"/>
            <a:ext cx="2975450" cy="1962143"/>
            <a:chOff x="4194810" y="3719040"/>
            <a:chExt cx="3967266" cy="2616190"/>
          </a:xfrm>
        </p:grpSpPr>
        <p:sp>
          <p:nvSpPr>
            <p:cNvPr id="1034" name="Freeform: Shape 1033">
              <a:extLst>
                <a:ext uri="{FF2B5EF4-FFF2-40B4-BE49-F238E27FC236}">
                  <a16:creationId xmlns:a16="http://schemas.microsoft.com/office/drawing/2014/main" id="{4A65705A-2975-4546-9230-43DCF443F4BC}"/>
                </a:ext>
              </a:extLst>
            </p:cNvPr>
            <p:cNvSpPr/>
            <p:nvPr/>
          </p:nvSpPr>
          <p:spPr>
            <a:xfrm>
              <a:off x="4697121" y="4433763"/>
              <a:ext cx="1595490" cy="1901467"/>
            </a:xfrm>
            <a:custGeom>
              <a:avLst/>
              <a:gdLst>
                <a:gd name="connsiteX0" fmla="*/ 0 w 1124066"/>
                <a:gd name="connsiteY0" fmla="*/ 0 h 1901467"/>
                <a:gd name="connsiteX1" fmla="*/ 1124066 w 1124066"/>
                <a:gd name="connsiteY1" fmla="*/ 0 h 1901467"/>
                <a:gd name="connsiteX2" fmla="*/ 1124066 w 1124066"/>
                <a:gd name="connsiteY2" fmla="*/ 1901467 h 1901467"/>
                <a:gd name="connsiteX3" fmla="*/ 0 w 1124066"/>
                <a:gd name="connsiteY3" fmla="*/ 1901467 h 1901467"/>
                <a:gd name="connsiteX4" fmla="*/ 0 w 1124066"/>
                <a:gd name="connsiteY4" fmla="*/ 0 h 19014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066" h="1901467">
                  <a:moveTo>
                    <a:pt x="0" y="0"/>
                  </a:moveTo>
                  <a:lnTo>
                    <a:pt x="1124066" y="0"/>
                  </a:lnTo>
                  <a:lnTo>
                    <a:pt x="1124066" y="1901467"/>
                  </a:lnTo>
                  <a:lnTo>
                    <a:pt x="0" y="190146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85344" tIns="85344" rIns="85344" bIns="85344" numCol="1" spcCol="1270" anchor="t" anchorCtr="1">
              <a:noAutofit/>
            </a:bodyPr>
            <a:lstStyle/>
            <a:p>
              <a:pPr lvl="1" algn="ctr" defTabSz="400050">
                <a:lnSpc>
                  <a:spcPct val="90000"/>
                </a:lnSpc>
                <a:spcBef>
                  <a:spcPct val="0"/>
                </a:spcBef>
                <a:spcAft>
                  <a:spcPct val="15000"/>
                </a:spcAft>
              </a:pPr>
              <a:r>
                <a:rPr lang="en-SG" sz="1200" kern="1200" dirty="0">
                  <a:latin typeface="+mj-lt"/>
                </a:rPr>
                <a:t>Expert System</a:t>
              </a:r>
            </a:p>
          </p:txBody>
        </p:sp>
        <p:grpSp>
          <p:nvGrpSpPr>
            <p:cNvPr id="1048" name="Group 1047">
              <a:extLst>
                <a:ext uri="{FF2B5EF4-FFF2-40B4-BE49-F238E27FC236}">
                  <a16:creationId xmlns:a16="http://schemas.microsoft.com/office/drawing/2014/main" id="{0E725984-D3E2-481D-8304-783CAA831B08}"/>
                </a:ext>
              </a:extLst>
            </p:cNvPr>
            <p:cNvGrpSpPr/>
            <p:nvPr/>
          </p:nvGrpSpPr>
          <p:grpSpPr>
            <a:xfrm>
              <a:off x="4994406" y="3719040"/>
              <a:ext cx="934728" cy="492443"/>
              <a:chOff x="4551577" y="3611775"/>
              <a:chExt cx="934728" cy="492443"/>
            </a:xfrm>
          </p:grpSpPr>
          <p:sp>
            <p:nvSpPr>
              <p:cNvPr id="1035" name="Oval 1034">
                <a:extLst>
                  <a:ext uri="{FF2B5EF4-FFF2-40B4-BE49-F238E27FC236}">
                    <a16:creationId xmlns:a16="http://schemas.microsoft.com/office/drawing/2014/main" id="{8AD5E877-28A1-4BC0-9C92-0A5A5D04FCC1}"/>
                  </a:ext>
                </a:extLst>
              </p:cNvPr>
              <p:cNvSpPr/>
              <p:nvPr/>
            </p:nvSpPr>
            <p:spPr>
              <a:xfrm>
                <a:off x="4618076" y="3613448"/>
                <a:ext cx="828000" cy="475366"/>
              </a:xfrm>
              <a:prstGeom prst="ellipse">
                <a:avLst/>
              </a:prstGeom>
              <a:scene3d>
                <a:camera prst="orthographicFront"/>
                <a:lightRig rig="chilly" dir="t"/>
              </a:scene3d>
              <a:sp3d prstMaterial="translucentPowder">
                <a:bevelT w="127000" h="25400" prst="softRound"/>
              </a:sp3d>
            </p:spPr>
            <p:style>
              <a:lnRef idx="0">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sp>
          <p:sp>
            <p:nvSpPr>
              <p:cNvPr id="86" name="TextBox 85">
                <a:extLst>
                  <a:ext uri="{FF2B5EF4-FFF2-40B4-BE49-F238E27FC236}">
                    <a16:creationId xmlns:a16="http://schemas.microsoft.com/office/drawing/2014/main" id="{9DE7C27D-39F2-4737-8CDC-7C802FF7176D}"/>
                  </a:ext>
                </a:extLst>
              </p:cNvPr>
              <p:cNvSpPr txBox="1"/>
              <p:nvPr/>
            </p:nvSpPr>
            <p:spPr>
              <a:xfrm>
                <a:off x="4551577" y="3611775"/>
                <a:ext cx="934728" cy="492443"/>
              </a:xfrm>
              <a:prstGeom prst="rect">
                <a:avLst/>
              </a:prstGeom>
              <a:noFill/>
            </p:spPr>
            <p:txBody>
              <a:bodyPr wrap="square" rtlCol="0">
                <a:spAutoFit/>
              </a:bodyPr>
              <a:lstStyle/>
              <a:p>
                <a:pPr algn="ctr"/>
                <a:r>
                  <a:rPr lang="en-SG" sz="1800" dirty="0">
                    <a:latin typeface="+mj-lt"/>
                  </a:rPr>
                  <a:t>1980</a:t>
                </a:r>
              </a:p>
            </p:txBody>
          </p:sp>
        </p:grpSp>
        <p:pic>
          <p:nvPicPr>
            <p:cNvPr id="103" name="Picture 2">
              <a:extLst>
                <a:ext uri="{FF2B5EF4-FFF2-40B4-BE49-F238E27FC236}">
                  <a16:creationId xmlns:a16="http://schemas.microsoft.com/office/drawing/2014/main" id="{66B93E19-6D66-48DA-9B08-FEE9AF64B296}"/>
                </a:ext>
              </a:extLst>
            </p:cNvPr>
            <p:cNvPicPr>
              <a:picLocks noChangeAspect="1" noChangeArrowheads="1"/>
            </p:cNvPicPr>
            <p:nvPr/>
          </p:nvPicPr>
          <p:blipFill rotWithShape="1">
            <a:blip r:embed="rId6" cstate="print"/>
            <a:srcRect l="27636" t="19213" r="29879" b="46296"/>
            <a:stretch/>
          </p:blipFill>
          <p:spPr bwMode="auto">
            <a:xfrm>
              <a:off x="4194810" y="4800005"/>
              <a:ext cx="3967266" cy="1511895"/>
            </a:xfrm>
            <a:prstGeom prst="rect">
              <a:avLst/>
            </a:prstGeom>
            <a:noFill/>
            <a:ln w="9525">
              <a:noFill/>
              <a:miter lim="800000"/>
              <a:headEnd/>
              <a:tailEnd/>
            </a:ln>
          </p:spPr>
        </p:pic>
      </p:grpSp>
      <p:grpSp>
        <p:nvGrpSpPr>
          <p:cNvPr id="1061" name="Group 1060">
            <a:extLst>
              <a:ext uri="{FF2B5EF4-FFF2-40B4-BE49-F238E27FC236}">
                <a16:creationId xmlns:a16="http://schemas.microsoft.com/office/drawing/2014/main" id="{4BF0AE29-1E99-4BAE-A073-11873EBCA4E1}"/>
              </a:ext>
            </a:extLst>
          </p:cNvPr>
          <p:cNvGrpSpPr/>
          <p:nvPr/>
        </p:nvGrpSpPr>
        <p:grpSpPr>
          <a:xfrm>
            <a:off x="6731530" y="2784143"/>
            <a:ext cx="1806591" cy="1967280"/>
            <a:chOff x="8975373" y="3712190"/>
            <a:chExt cx="2408788" cy="2623040"/>
          </a:xfrm>
        </p:grpSpPr>
        <p:sp>
          <p:nvSpPr>
            <p:cNvPr id="1042" name="Freeform: Shape 1041">
              <a:extLst>
                <a:ext uri="{FF2B5EF4-FFF2-40B4-BE49-F238E27FC236}">
                  <a16:creationId xmlns:a16="http://schemas.microsoft.com/office/drawing/2014/main" id="{5A378F17-C485-4CA9-8D30-64A6AFE0D2A2}"/>
                </a:ext>
              </a:extLst>
            </p:cNvPr>
            <p:cNvSpPr/>
            <p:nvPr/>
          </p:nvSpPr>
          <p:spPr>
            <a:xfrm>
              <a:off x="8975373" y="4433763"/>
              <a:ext cx="1595490" cy="1901467"/>
            </a:xfrm>
            <a:custGeom>
              <a:avLst/>
              <a:gdLst>
                <a:gd name="connsiteX0" fmla="*/ 0 w 1124066"/>
                <a:gd name="connsiteY0" fmla="*/ 0 h 1901467"/>
                <a:gd name="connsiteX1" fmla="*/ 1124066 w 1124066"/>
                <a:gd name="connsiteY1" fmla="*/ 0 h 1901467"/>
                <a:gd name="connsiteX2" fmla="*/ 1124066 w 1124066"/>
                <a:gd name="connsiteY2" fmla="*/ 1901467 h 1901467"/>
                <a:gd name="connsiteX3" fmla="*/ 0 w 1124066"/>
                <a:gd name="connsiteY3" fmla="*/ 1901467 h 1901467"/>
                <a:gd name="connsiteX4" fmla="*/ 0 w 1124066"/>
                <a:gd name="connsiteY4" fmla="*/ 0 h 19014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066" h="1901467">
                  <a:moveTo>
                    <a:pt x="0" y="0"/>
                  </a:moveTo>
                  <a:lnTo>
                    <a:pt x="1124066" y="0"/>
                  </a:lnTo>
                  <a:lnTo>
                    <a:pt x="1124066" y="1901467"/>
                  </a:lnTo>
                  <a:lnTo>
                    <a:pt x="0" y="190146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85344" tIns="85344" rIns="85344" bIns="85344" numCol="1" spcCol="1270" anchor="t" anchorCtr="1">
              <a:noAutofit/>
            </a:bodyPr>
            <a:lstStyle/>
            <a:p>
              <a:pPr lvl="1" algn="ctr" defTabSz="400050">
                <a:lnSpc>
                  <a:spcPct val="90000"/>
                </a:lnSpc>
                <a:spcBef>
                  <a:spcPct val="0"/>
                </a:spcBef>
                <a:spcAft>
                  <a:spcPct val="15000"/>
                </a:spcAft>
              </a:pPr>
              <a:r>
                <a:rPr lang="en-SG" sz="1200" kern="1200" dirty="0">
                  <a:latin typeface="+mj-lt"/>
                </a:rPr>
                <a:t>AI in everywhere</a:t>
              </a:r>
            </a:p>
          </p:txBody>
        </p:sp>
        <p:grpSp>
          <p:nvGrpSpPr>
            <p:cNvPr id="1044" name="Group 1043">
              <a:extLst>
                <a:ext uri="{FF2B5EF4-FFF2-40B4-BE49-F238E27FC236}">
                  <a16:creationId xmlns:a16="http://schemas.microsoft.com/office/drawing/2014/main" id="{BB5AEADB-54AA-4E05-A0BC-0420492E7A59}"/>
                </a:ext>
              </a:extLst>
            </p:cNvPr>
            <p:cNvGrpSpPr/>
            <p:nvPr/>
          </p:nvGrpSpPr>
          <p:grpSpPr>
            <a:xfrm>
              <a:off x="9359612" y="3712190"/>
              <a:ext cx="958832" cy="492442"/>
              <a:chOff x="9510741" y="3611776"/>
              <a:chExt cx="958832" cy="492442"/>
            </a:xfrm>
          </p:grpSpPr>
          <p:sp>
            <p:nvSpPr>
              <p:cNvPr id="1043" name="Oval 1042">
                <a:extLst>
                  <a:ext uri="{FF2B5EF4-FFF2-40B4-BE49-F238E27FC236}">
                    <a16:creationId xmlns:a16="http://schemas.microsoft.com/office/drawing/2014/main" id="{3A061C75-3C8E-4CA6-951A-EBBFF12F44D1}"/>
                  </a:ext>
                </a:extLst>
              </p:cNvPr>
              <p:cNvSpPr/>
              <p:nvPr/>
            </p:nvSpPr>
            <p:spPr>
              <a:xfrm>
                <a:off x="9510741" y="3613448"/>
                <a:ext cx="813917" cy="475366"/>
              </a:xfrm>
              <a:prstGeom prst="ellipse">
                <a:avLst/>
              </a:prstGeom>
              <a:scene3d>
                <a:camera prst="orthographicFront"/>
                <a:lightRig rig="chilly" dir="t"/>
              </a:scene3d>
              <a:sp3d prstMaterial="translucentPowder">
                <a:bevelT w="127000" h="25400" prst="softRound"/>
              </a:sp3d>
            </p:spPr>
            <p:style>
              <a:lnRef idx="0">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sp>
          <p:sp>
            <p:nvSpPr>
              <p:cNvPr id="90" name="TextBox 89">
                <a:extLst>
                  <a:ext uri="{FF2B5EF4-FFF2-40B4-BE49-F238E27FC236}">
                    <a16:creationId xmlns:a16="http://schemas.microsoft.com/office/drawing/2014/main" id="{12B01B36-9722-44CA-AAB9-4B6F8E7DFB14}"/>
                  </a:ext>
                </a:extLst>
              </p:cNvPr>
              <p:cNvSpPr txBox="1"/>
              <p:nvPr/>
            </p:nvSpPr>
            <p:spPr>
              <a:xfrm>
                <a:off x="9534846" y="3611776"/>
                <a:ext cx="934727" cy="492442"/>
              </a:xfrm>
              <a:prstGeom prst="rect">
                <a:avLst/>
              </a:prstGeom>
              <a:noFill/>
            </p:spPr>
            <p:txBody>
              <a:bodyPr wrap="square" rtlCol="0">
                <a:spAutoFit/>
              </a:bodyPr>
              <a:lstStyle/>
              <a:p>
                <a:pPr algn="ctr"/>
                <a:r>
                  <a:rPr lang="en-SG" sz="1800" dirty="0">
                    <a:latin typeface="+mj-lt"/>
                  </a:rPr>
                  <a:t>Now</a:t>
                </a:r>
              </a:p>
            </p:txBody>
          </p:sp>
        </p:grpSp>
        <p:pic>
          <p:nvPicPr>
            <p:cNvPr id="1055" name="Picture 6" descr="2021: How AI Will Equip Manufacturers for the Future - Industry Today %">
              <a:extLst>
                <a:ext uri="{FF2B5EF4-FFF2-40B4-BE49-F238E27FC236}">
                  <a16:creationId xmlns:a16="http://schemas.microsoft.com/office/drawing/2014/main" id="{DF098E09-85DA-4B79-8682-2F9F51F8CF8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165831" y="5001502"/>
              <a:ext cx="2218330" cy="12067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65" name="Group 1064">
            <a:extLst>
              <a:ext uri="{FF2B5EF4-FFF2-40B4-BE49-F238E27FC236}">
                <a16:creationId xmlns:a16="http://schemas.microsoft.com/office/drawing/2014/main" id="{F99C095A-0B6D-44EE-87D9-47B109DA00CC}"/>
              </a:ext>
            </a:extLst>
          </p:cNvPr>
          <p:cNvGrpSpPr/>
          <p:nvPr/>
        </p:nvGrpSpPr>
        <p:grpSpPr>
          <a:xfrm>
            <a:off x="5243754" y="333629"/>
            <a:ext cx="2462493" cy="2814707"/>
            <a:chOff x="6991672" y="444839"/>
            <a:chExt cx="3283324" cy="3752942"/>
          </a:xfrm>
        </p:grpSpPr>
        <p:grpSp>
          <p:nvGrpSpPr>
            <p:cNvPr id="1063" name="Group 1062">
              <a:extLst>
                <a:ext uri="{FF2B5EF4-FFF2-40B4-BE49-F238E27FC236}">
                  <a16:creationId xmlns:a16="http://schemas.microsoft.com/office/drawing/2014/main" id="{1DD208D4-974F-41D0-8843-123397FA8EE7}"/>
                </a:ext>
              </a:extLst>
            </p:cNvPr>
            <p:cNvGrpSpPr/>
            <p:nvPr/>
          </p:nvGrpSpPr>
          <p:grpSpPr>
            <a:xfrm>
              <a:off x="6991672" y="1581563"/>
              <a:ext cx="2751912" cy="2616218"/>
              <a:chOff x="6991672" y="1581563"/>
              <a:chExt cx="2751912" cy="2616218"/>
            </a:xfrm>
          </p:grpSpPr>
          <p:grpSp>
            <p:nvGrpSpPr>
              <p:cNvPr id="1060" name="Group 1059">
                <a:extLst>
                  <a:ext uri="{FF2B5EF4-FFF2-40B4-BE49-F238E27FC236}">
                    <a16:creationId xmlns:a16="http://schemas.microsoft.com/office/drawing/2014/main" id="{69EA37C1-47C4-4A7F-A71B-2C6032FE9B71}"/>
                  </a:ext>
                </a:extLst>
              </p:cNvPr>
              <p:cNvGrpSpPr/>
              <p:nvPr/>
            </p:nvGrpSpPr>
            <p:grpSpPr>
              <a:xfrm>
                <a:off x="7682491" y="1581563"/>
                <a:ext cx="1809342" cy="2616218"/>
                <a:chOff x="7682491" y="1581563"/>
                <a:chExt cx="1809342" cy="2616218"/>
              </a:xfrm>
            </p:grpSpPr>
            <p:sp>
              <p:nvSpPr>
                <p:cNvPr id="1040" name="Freeform: Shape 1039">
                  <a:extLst>
                    <a:ext uri="{FF2B5EF4-FFF2-40B4-BE49-F238E27FC236}">
                      <a16:creationId xmlns:a16="http://schemas.microsoft.com/office/drawing/2014/main" id="{75C07905-0F65-4F05-A529-450511416EAD}"/>
                    </a:ext>
                  </a:extLst>
                </p:cNvPr>
                <p:cNvSpPr/>
                <p:nvPr/>
              </p:nvSpPr>
              <p:spPr>
                <a:xfrm>
                  <a:off x="7682491" y="1581563"/>
                  <a:ext cx="1809342" cy="1901468"/>
                </a:xfrm>
                <a:custGeom>
                  <a:avLst/>
                  <a:gdLst>
                    <a:gd name="connsiteX0" fmla="*/ 0 w 1124066"/>
                    <a:gd name="connsiteY0" fmla="*/ 0 h 1901467"/>
                    <a:gd name="connsiteX1" fmla="*/ 1124066 w 1124066"/>
                    <a:gd name="connsiteY1" fmla="*/ 0 h 1901467"/>
                    <a:gd name="connsiteX2" fmla="*/ 1124066 w 1124066"/>
                    <a:gd name="connsiteY2" fmla="*/ 1901467 h 1901467"/>
                    <a:gd name="connsiteX3" fmla="*/ 0 w 1124066"/>
                    <a:gd name="connsiteY3" fmla="*/ 1901467 h 1901467"/>
                    <a:gd name="connsiteX4" fmla="*/ 0 w 1124066"/>
                    <a:gd name="connsiteY4" fmla="*/ 0 h 19014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066" h="1901467">
                      <a:moveTo>
                        <a:pt x="0" y="0"/>
                      </a:moveTo>
                      <a:lnTo>
                        <a:pt x="1124066" y="0"/>
                      </a:lnTo>
                      <a:lnTo>
                        <a:pt x="1124066" y="1901467"/>
                      </a:lnTo>
                      <a:lnTo>
                        <a:pt x="0" y="190146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85344" tIns="85344" rIns="85344" bIns="85344" numCol="1" spcCol="1270" anchor="b" anchorCtr="1">
                  <a:noAutofit/>
                </a:bodyPr>
                <a:lstStyle/>
                <a:p>
                  <a:pPr lvl="1" algn="ctr" defTabSz="400050">
                    <a:lnSpc>
                      <a:spcPct val="90000"/>
                    </a:lnSpc>
                    <a:spcBef>
                      <a:spcPct val="0"/>
                    </a:spcBef>
                    <a:spcAft>
                      <a:spcPct val="15000"/>
                    </a:spcAft>
                  </a:pPr>
                  <a:r>
                    <a:rPr lang="en-SG" sz="1200" kern="1200" dirty="0">
                      <a:latin typeface="+mj-lt"/>
                    </a:rPr>
                    <a:t>Alpha Go defeated Lee  Sedol, world champion of Go</a:t>
                  </a:r>
                </a:p>
              </p:txBody>
            </p:sp>
            <p:grpSp>
              <p:nvGrpSpPr>
                <p:cNvPr id="1045" name="Group 1044">
                  <a:extLst>
                    <a:ext uri="{FF2B5EF4-FFF2-40B4-BE49-F238E27FC236}">
                      <a16:creationId xmlns:a16="http://schemas.microsoft.com/office/drawing/2014/main" id="{BBA7B2A3-F6DD-4B56-8FD7-3F7026211E1C}"/>
                    </a:ext>
                  </a:extLst>
                </p:cNvPr>
                <p:cNvGrpSpPr/>
                <p:nvPr/>
              </p:nvGrpSpPr>
              <p:grpSpPr>
                <a:xfrm>
                  <a:off x="8092798" y="3705339"/>
                  <a:ext cx="941008" cy="492442"/>
                  <a:chOff x="8050794" y="3902431"/>
                  <a:chExt cx="941008" cy="492442"/>
                </a:xfrm>
              </p:grpSpPr>
              <p:sp>
                <p:nvSpPr>
                  <p:cNvPr id="1041" name="Oval 1040">
                    <a:extLst>
                      <a:ext uri="{FF2B5EF4-FFF2-40B4-BE49-F238E27FC236}">
                        <a16:creationId xmlns:a16="http://schemas.microsoft.com/office/drawing/2014/main" id="{B6332FA5-FB08-4E32-BA64-5A586A4D97CC}"/>
                      </a:ext>
                    </a:extLst>
                  </p:cNvPr>
                  <p:cNvSpPr/>
                  <p:nvPr/>
                </p:nvSpPr>
                <p:spPr>
                  <a:xfrm>
                    <a:off x="8137338" y="3902431"/>
                    <a:ext cx="828000" cy="475366"/>
                  </a:xfrm>
                  <a:prstGeom prst="ellipse">
                    <a:avLst/>
                  </a:prstGeom>
                  <a:scene3d>
                    <a:camera prst="orthographicFront"/>
                    <a:lightRig rig="chilly" dir="t"/>
                  </a:scene3d>
                  <a:sp3d prstMaterial="translucentPowder">
                    <a:bevelT w="127000" h="25400" prst="softRound"/>
                  </a:sp3d>
                </p:spPr>
                <p:style>
                  <a:lnRef idx="0">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sp>
              <p:sp>
                <p:nvSpPr>
                  <p:cNvPr id="89" name="TextBox 88">
                    <a:extLst>
                      <a:ext uri="{FF2B5EF4-FFF2-40B4-BE49-F238E27FC236}">
                        <a16:creationId xmlns:a16="http://schemas.microsoft.com/office/drawing/2014/main" id="{7D3FD4B9-6881-43E7-87C3-C4BD79BBA9CA}"/>
                      </a:ext>
                    </a:extLst>
                  </p:cNvPr>
                  <p:cNvSpPr txBox="1"/>
                  <p:nvPr/>
                </p:nvSpPr>
                <p:spPr>
                  <a:xfrm>
                    <a:off x="8050794" y="3902431"/>
                    <a:ext cx="941008" cy="492442"/>
                  </a:xfrm>
                  <a:prstGeom prst="rect">
                    <a:avLst/>
                  </a:prstGeom>
                  <a:noFill/>
                </p:spPr>
                <p:txBody>
                  <a:bodyPr wrap="square" rtlCol="0">
                    <a:spAutoFit/>
                  </a:bodyPr>
                  <a:lstStyle/>
                  <a:p>
                    <a:pPr algn="ctr"/>
                    <a:r>
                      <a:rPr lang="en-SG" sz="1800" dirty="0">
                        <a:latin typeface="+mj-lt"/>
                      </a:rPr>
                      <a:t>2016</a:t>
                    </a:r>
                  </a:p>
                </p:txBody>
              </p:sp>
            </p:grpSp>
          </p:grpSp>
          <p:sp>
            <p:nvSpPr>
              <p:cNvPr id="113" name="TextBox 112">
                <a:extLst>
                  <a:ext uri="{FF2B5EF4-FFF2-40B4-BE49-F238E27FC236}">
                    <a16:creationId xmlns:a16="http://schemas.microsoft.com/office/drawing/2014/main" id="{ABEFF066-58D9-4E3B-9B52-5A9A2F81C178}"/>
                  </a:ext>
                </a:extLst>
              </p:cNvPr>
              <p:cNvSpPr txBox="1"/>
              <p:nvPr/>
            </p:nvSpPr>
            <p:spPr>
              <a:xfrm>
                <a:off x="6991672" y="2232214"/>
                <a:ext cx="2751912" cy="230832"/>
              </a:xfrm>
              <a:prstGeom prst="rect">
                <a:avLst/>
              </a:prstGeom>
              <a:noFill/>
            </p:spPr>
            <p:txBody>
              <a:bodyPr wrap="square" rtlCol="0">
                <a:spAutoFit/>
              </a:bodyPr>
              <a:lstStyle/>
              <a:p>
                <a:r>
                  <a:rPr lang="en-SG" sz="525" dirty="0">
                    <a:latin typeface="+mj-lt"/>
                  </a:rPr>
                  <a:t>https://www.bbc.com/news/technology-35785875</a:t>
                </a:r>
              </a:p>
            </p:txBody>
          </p:sp>
        </p:grpSp>
        <p:pic>
          <p:nvPicPr>
            <p:cNvPr id="1064" name="Picture 8" descr="Artificial intelligence: Google&amp;#39;s AlphaGo beats Go master Lee Se-dol - BBC  News">
              <a:extLst>
                <a:ext uri="{FF2B5EF4-FFF2-40B4-BE49-F238E27FC236}">
                  <a16:creationId xmlns:a16="http://schemas.microsoft.com/office/drawing/2014/main" id="{A199ED76-8D39-4B7B-80BB-B6F8886BBE7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026630" y="444839"/>
              <a:ext cx="3248366" cy="1827206"/>
            </a:xfrm>
            <a:prstGeom prst="rect">
              <a:avLst/>
            </a:prstGeom>
            <a:noFill/>
            <a:extLst>
              <a:ext uri="{909E8E84-426E-40DD-AFC4-6F175D3DCCD1}">
                <a14:hiddenFill xmlns:a14="http://schemas.microsoft.com/office/drawing/2010/main">
                  <a:solidFill>
                    <a:srgbClr val="FFFFFF"/>
                  </a:solidFill>
                </a14:hiddenFill>
              </a:ext>
            </a:extLst>
          </p:spPr>
        </p:pic>
      </p:grpSp>
      <p:sp>
        <p:nvSpPr>
          <p:cNvPr id="60" name="Title 1">
            <a:extLst>
              <a:ext uri="{FF2B5EF4-FFF2-40B4-BE49-F238E27FC236}">
                <a16:creationId xmlns:a16="http://schemas.microsoft.com/office/drawing/2014/main" id="{7C971964-2D57-EC24-2EB5-121E84FBA6A9}"/>
              </a:ext>
            </a:extLst>
          </p:cNvPr>
          <p:cNvSpPr>
            <a:spLocks noGrp="1"/>
          </p:cNvSpPr>
          <p:nvPr>
            <p:ph type="title"/>
          </p:nvPr>
        </p:nvSpPr>
        <p:spPr>
          <a:xfrm>
            <a:off x="628650" y="220904"/>
            <a:ext cx="7421963" cy="775252"/>
          </a:xfrm>
        </p:spPr>
        <p:txBody>
          <a:bodyPr>
            <a:normAutofit/>
          </a:bodyPr>
          <a:lstStyle/>
          <a:p>
            <a:r>
              <a:rPr lang="en-SG" b="1" dirty="0">
                <a:solidFill>
                  <a:srgbClr val="FFFFFF"/>
                </a:solidFill>
                <a:latin typeface="+mj-lt"/>
              </a:rPr>
              <a:t>History</a:t>
            </a:r>
          </a:p>
        </p:txBody>
      </p:sp>
    </p:spTree>
    <p:extLst>
      <p:ext uri="{BB962C8B-B14F-4D97-AF65-F5344CB8AC3E}">
        <p14:creationId xmlns:p14="http://schemas.microsoft.com/office/powerpoint/2010/main" val="3622328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56"/>
                                        </p:tgtEl>
                                        <p:attrNameLst>
                                          <p:attrName>style.visibility</p:attrName>
                                        </p:attrNameLst>
                                      </p:cBhvr>
                                      <p:to>
                                        <p:strVal val="visible"/>
                                      </p:to>
                                    </p:set>
                                    <p:animEffect transition="in" filter="fade">
                                      <p:cBhvr>
                                        <p:cTn id="7" dur="500"/>
                                        <p:tgtEl>
                                          <p:spTgt spid="105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57"/>
                                        </p:tgtEl>
                                        <p:attrNameLst>
                                          <p:attrName>style.visibility</p:attrName>
                                        </p:attrNameLst>
                                      </p:cBhvr>
                                      <p:to>
                                        <p:strVal val="visible"/>
                                      </p:to>
                                    </p:set>
                                    <p:animEffect transition="in" filter="fade">
                                      <p:cBhvr>
                                        <p:cTn id="12" dur="500"/>
                                        <p:tgtEl>
                                          <p:spTgt spid="105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58"/>
                                        </p:tgtEl>
                                        <p:attrNameLst>
                                          <p:attrName>style.visibility</p:attrName>
                                        </p:attrNameLst>
                                      </p:cBhvr>
                                      <p:to>
                                        <p:strVal val="visible"/>
                                      </p:to>
                                    </p:set>
                                    <p:animEffect transition="in" filter="fade">
                                      <p:cBhvr>
                                        <p:cTn id="17" dur="500"/>
                                        <p:tgtEl>
                                          <p:spTgt spid="105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59"/>
                                        </p:tgtEl>
                                        <p:attrNameLst>
                                          <p:attrName>style.visibility</p:attrName>
                                        </p:attrNameLst>
                                      </p:cBhvr>
                                      <p:to>
                                        <p:strVal val="visible"/>
                                      </p:to>
                                    </p:set>
                                    <p:animEffect transition="in" filter="fade">
                                      <p:cBhvr>
                                        <p:cTn id="22" dur="500"/>
                                        <p:tgtEl>
                                          <p:spTgt spid="105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065"/>
                                        </p:tgtEl>
                                        <p:attrNameLst>
                                          <p:attrName>style.visibility</p:attrName>
                                        </p:attrNameLst>
                                      </p:cBhvr>
                                      <p:to>
                                        <p:strVal val="visible"/>
                                      </p:to>
                                    </p:set>
                                    <p:animEffect transition="in" filter="fade">
                                      <p:cBhvr>
                                        <p:cTn id="27" dur="500"/>
                                        <p:tgtEl>
                                          <p:spTgt spid="106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061"/>
                                        </p:tgtEl>
                                        <p:attrNameLst>
                                          <p:attrName>style.visibility</p:attrName>
                                        </p:attrNameLst>
                                      </p:cBhvr>
                                      <p:to>
                                        <p:strVal val="visible"/>
                                      </p:to>
                                    </p:set>
                                    <p:animEffect transition="in" filter="fade">
                                      <p:cBhvr>
                                        <p:cTn id="32" dur="500"/>
                                        <p:tgtEl>
                                          <p:spTgt spid="10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8EB3F7E-0CE5-4EEC-9F21-CEDCD33C1E37}"/>
              </a:ext>
            </a:extLst>
          </p:cNvPr>
          <p:cNvPicPr>
            <a:picLocks noChangeAspect="1"/>
          </p:cNvPicPr>
          <p:nvPr/>
        </p:nvPicPr>
        <p:blipFill>
          <a:blip r:embed="rId3"/>
          <a:stretch>
            <a:fillRect/>
          </a:stretch>
        </p:blipFill>
        <p:spPr>
          <a:xfrm>
            <a:off x="0" y="-23149"/>
            <a:ext cx="9144000" cy="1208489"/>
          </a:xfrm>
          <a:prstGeom prst="rect">
            <a:avLst/>
          </a:prstGeom>
        </p:spPr>
      </p:pic>
      <p:sp>
        <p:nvSpPr>
          <p:cNvPr id="15" name="Title 1">
            <a:extLst>
              <a:ext uri="{FF2B5EF4-FFF2-40B4-BE49-F238E27FC236}">
                <a16:creationId xmlns:a16="http://schemas.microsoft.com/office/drawing/2014/main" id="{753D47EE-424E-42FC-9406-AACBD31FD7AF}"/>
              </a:ext>
            </a:extLst>
          </p:cNvPr>
          <p:cNvSpPr>
            <a:spLocks noGrp="1"/>
          </p:cNvSpPr>
          <p:nvPr>
            <p:ph type="title"/>
          </p:nvPr>
        </p:nvSpPr>
        <p:spPr>
          <a:xfrm>
            <a:off x="628650" y="220904"/>
            <a:ext cx="7421963" cy="775252"/>
          </a:xfrm>
        </p:spPr>
        <p:txBody>
          <a:bodyPr>
            <a:normAutofit/>
          </a:bodyPr>
          <a:lstStyle/>
          <a:p>
            <a:r>
              <a:rPr lang="en-SG" b="1" dirty="0">
                <a:solidFill>
                  <a:srgbClr val="FFFFFF"/>
                </a:solidFill>
              </a:rPr>
              <a:t>Dataset Terminology </a:t>
            </a:r>
          </a:p>
        </p:txBody>
      </p:sp>
      <p:sp>
        <p:nvSpPr>
          <p:cNvPr id="2" name="Slide Number Placeholder 1">
            <a:extLst>
              <a:ext uri="{FF2B5EF4-FFF2-40B4-BE49-F238E27FC236}">
                <a16:creationId xmlns:a16="http://schemas.microsoft.com/office/drawing/2014/main" id="{DBC3FBAB-C843-4F84-A4A5-8E6233AB810F}"/>
              </a:ext>
            </a:extLst>
          </p:cNvPr>
          <p:cNvSpPr>
            <a:spLocks noGrp="1"/>
          </p:cNvSpPr>
          <p:nvPr>
            <p:ph type="sldNum" sz="quarter" idx="12"/>
          </p:nvPr>
        </p:nvSpPr>
        <p:spPr/>
        <p:txBody>
          <a:bodyPr/>
          <a:lstStyle/>
          <a:p>
            <a:fld id="{33F988A5-A627-4BE8-A7A2-F038556E4D3A}" type="slidenum">
              <a:rPr lang="en-SG" smtClean="0"/>
              <a:t>4</a:t>
            </a:fld>
            <a:endParaRPr lang="en-SG"/>
          </a:p>
        </p:txBody>
      </p:sp>
      <p:pic>
        <p:nvPicPr>
          <p:cNvPr id="7" name="Content Placeholder 3">
            <a:extLst>
              <a:ext uri="{FF2B5EF4-FFF2-40B4-BE49-F238E27FC236}">
                <a16:creationId xmlns:a16="http://schemas.microsoft.com/office/drawing/2014/main" id="{14E5C376-93C4-885D-37B0-F2CC67B7C9BC}"/>
              </a:ext>
            </a:extLst>
          </p:cNvPr>
          <p:cNvPicPr>
            <a:picLocks noChangeAspect="1"/>
          </p:cNvPicPr>
          <p:nvPr/>
        </p:nvPicPr>
        <p:blipFill rotWithShape="1">
          <a:blip r:embed="rId4"/>
          <a:srcRect l="-746" r="-3146"/>
          <a:stretch/>
        </p:blipFill>
        <p:spPr>
          <a:xfrm>
            <a:off x="1750423" y="1290624"/>
            <a:ext cx="5305184" cy="3613589"/>
          </a:xfrm>
          <a:prstGeom prst="rect">
            <a:avLst/>
          </a:prstGeom>
          <a:noFill/>
          <a:ln>
            <a:noFill/>
          </a:ln>
        </p:spPr>
      </p:pic>
    </p:spTree>
    <p:extLst>
      <p:ext uri="{BB962C8B-B14F-4D97-AF65-F5344CB8AC3E}">
        <p14:creationId xmlns:p14="http://schemas.microsoft.com/office/powerpoint/2010/main" val="5886244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8EB3F7E-0CE5-4EEC-9F21-CEDCD33C1E37}"/>
              </a:ext>
            </a:extLst>
          </p:cNvPr>
          <p:cNvPicPr>
            <a:picLocks noChangeAspect="1"/>
          </p:cNvPicPr>
          <p:nvPr/>
        </p:nvPicPr>
        <p:blipFill>
          <a:blip r:embed="rId3"/>
          <a:stretch>
            <a:fillRect/>
          </a:stretch>
        </p:blipFill>
        <p:spPr>
          <a:xfrm>
            <a:off x="0" y="-23149"/>
            <a:ext cx="9144000" cy="1208489"/>
          </a:xfrm>
          <a:prstGeom prst="rect">
            <a:avLst/>
          </a:prstGeom>
        </p:spPr>
      </p:pic>
      <p:sp>
        <p:nvSpPr>
          <p:cNvPr id="15" name="Title 1">
            <a:extLst>
              <a:ext uri="{FF2B5EF4-FFF2-40B4-BE49-F238E27FC236}">
                <a16:creationId xmlns:a16="http://schemas.microsoft.com/office/drawing/2014/main" id="{753D47EE-424E-42FC-9406-AACBD31FD7AF}"/>
              </a:ext>
            </a:extLst>
          </p:cNvPr>
          <p:cNvSpPr>
            <a:spLocks noGrp="1"/>
          </p:cNvSpPr>
          <p:nvPr>
            <p:ph type="title"/>
          </p:nvPr>
        </p:nvSpPr>
        <p:spPr>
          <a:xfrm>
            <a:off x="628650" y="220904"/>
            <a:ext cx="7421963" cy="775252"/>
          </a:xfrm>
        </p:spPr>
        <p:txBody>
          <a:bodyPr>
            <a:normAutofit/>
          </a:bodyPr>
          <a:lstStyle/>
          <a:p>
            <a:r>
              <a:rPr lang="en-SG" b="1" dirty="0">
                <a:solidFill>
                  <a:srgbClr val="FFFFFF"/>
                </a:solidFill>
              </a:rPr>
              <a:t>Dataset Terminology </a:t>
            </a:r>
          </a:p>
        </p:txBody>
      </p:sp>
      <p:sp>
        <p:nvSpPr>
          <p:cNvPr id="2" name="Slide Number Placeholder 1">
            <a:extLst>
              <a:ext uri="{FF2B5EF4-FFF2-40B4-BE49-F238E27FC236}">
                <a16:creationId xmlns:a16="http://schemas.microsoft.com/office/drawing/2014/main" id="{DBC3FBAB-C843-4F84-A4A5-8E6233AB810F}"/>
              </a:ext>
            </a:extLst>
          </p:cNvPr>
          <p:cNvSpPr>
            <a:spLocks noGrp="1"/>
          </p:cNvSpPr>
          <p:nvPr>
            <p:ph type="sldNum" sz="quarter" idx="12"/>
          </p:nvPr>
        </p:nvSpPr>
        <p:spPr/>
        <p:txBody>
          <a:bodyPr/>
          <a:lstStyle/>
          <a:p>
            <a:fld id="{33F988A5-A627-4BE8-A7A2-F038556E4D3A}" type="slidenum">
              <a:rPr lang="en-SG" smtClean="0"/>
              <a:t>5</a:t>
            </a:fld>
            <a:endParaRPr lang="en-SG"/>
          </a:p>
        </p:txBody>
      </p:sp>
      <p:sp>
        <p:nvSpPr>
          <p:cNvPr id="10" name="TextBox 9">
            <a:extLst>
              <a:ext uri="{FF2B5EF4-FFF2-40B4-BE49-F238E27FC236}">
                <a16:creationId xmlns:a16="http://schemas.microsoft.com/office/drawing/2014/main" id="{126D722E-E8B7-59FD-973A-5F08CDFE23BE}"/>
              </a:ext>
            </a:extLst>
          </p:cNvPr>
          <p:cNvSpPr txBox="1"/>
          <p:nvPr/>
        </p:nvSpPr>
        <p:spPr>
          <a:xfrm>
            <a:off x="628650" y="1429393"/>
            <a:ext cx="7818664" cy="2800767"/>
          </a:xfrm>
          <a:prstGeom prst="rect">
            <a:avLst/>
          </a:prstGeom>
          <a:noFill/>
        </p:spPr>
        <p:txBody>
          <a:bodyPr wrap="square">
            <a:spAutoFit/>
          </a:bodyPr>
          <a:lstStyle/>
          <a:p>
            <a:pPr marL="342900" indent="-342900">
              <a:spcAft>
                <a:spcPts val="1200"/>
              </a:spcAft>
              <a:buFont typeface="Arial" panose="020B0604020202020204" pitchFamily="34" charset="0"/>
              <a:buChar char="•"/>
            </a:pPr>
            <a:r>
              <a:rPr lang="en-US" sz="2100" dirty="0"/>
              <a:t>The following terms are used interchangeably:</a:t>
            </a:r>
          </a:p>
          <a:p>
            <a:pPr marL="809625" lvl="2" indent="-342900">
              <a:spcAft>
                <a:spcPts val="1200"/>
              </a:spcAft>
              <a:buFont typeface="Wingdings" panose="05000000000000000000" pitchFamily="2" charset="2"/>
              <a:buChar char="ü"/>
            </a:pPr>
            <a:r>
              <a:rPr lang="en-US" sz="2100" b="1" dirty="0"/>
              <a:t>Row</a:t>
            </a:r>
            <a:r>
              <a:rPr lang="en-US" sz="2100" dirty="0"/>
              <a:t>, observation, datapoint</a:t>
            </a:r>
          </a:p>
          <a:p>
            <a:pPr marL="809625" lvl="2" indent="-342900">
              <a:spcAft>
                <a:spcPts val="1200"/>
              </a:spcAft>
              <a:buFont typeface="Wingdings" panose="05000000000000000000" pitchFamily="2" charset="2"/>
              <a:buChar char="ü"/>
            </a:pPr>
            <a:r>
              <a:rPr lang="en-US" sz="2100" dirty="0"/>
              <a:t>Column, </a:t>
            </a:r>
            <a:r>
              <a:rPr lang="en-US" sz="2100" b="1" dirty="0"/>
              <a:t>attribute</a:t>
            </a:r>
            <a:r>
              <a:rPr lang="en-US" sz="2100" dirty="0"/>
              <a:t>, feature</a:t>
            </a:r>
          </a:p>
          <a:p>
            <a:pPr marL="809625" lvl="2" indent="-342900">
              <a:spcAft>
                <a:spcPts val="1200"/>
              </a:spcAft>
              <a:buFont typeface="Wingdings" panose="05000000000000000000" pitchFamily="2" charset="2"/>
              <a:buChar char="ü"/>
            </a:pPr>
            <a:r>
              <a:rPr lang="en-US" sz="2100" b="1" dirty="0"/>
              <a:t>Target attribute</a:t>
            </a:r>
            <a:r>
              <a:rPr lang="en-US" sz="2100" dirty="0"/>
              <a:t>, target, label </a:t>
            </a:r>
          </a:p>
          <a:p>
            <a:pPr marL="342900" indent="-342900">
              <a:spcAft>
                <a:spcPts val="1200"/>
              </a:spcAft>
              <a:buFont typeface="Arial" panose="020B0604020202020204" pitchFamily="34" charset="0"/>
              <a:buChar char="•"/>
            </a:pPr>
            <a:r>
              <a:rPr lang="en-US" sz="2100" dirty="0"/>
              <a:t>A target attribute is one we are interested in predicting </a:t>
            </a:r>
          </a:p>
          <a:p>
            <a:pPr marL="342900" indent="-342900">
              <a:spcAft>
                <a:spcPts val="1200"/>
              </a:spcAft>
              <a:buFont typeface="Arial" panose="020B0604020202020204" pitchFamily="34" charset="0"/>
              <a:buChar char="•"/>
            </a:pPr>
            <a:endParaRPr lang="en-US" sz="2100" dirty="0"/>
          </a:p>
        </p:txBody>
      </p:sp>
    </p:spTree>
    <p:extLst>
      <p:ext uri="{BB962C8B-B14F-4D97-AF65-F5344CB8AC3E}">
        <p14:creationId xmlns:p14="http://schemas.microsoft.com/office/powerpoint/2010/main" val="25050082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DDC37C6-BD9A-98C3-2C25-75D4BA6527F2}"/>
              </a:ext>
            </a:extLst>
          </p:cNvPr>
          <p:cNvPicPr>
            <a:picLocks noChangeAspect="1"/>
          </p:cNvPicPr>
          <p:nvPr/>
        </p:nvPicPr>
        <p:blipFill>
          <a:blip r:embed="rId3"/>
          <a:stretch>
            <a:fillRect/>
          </a:stretch>
        </p:blipFill>
        <p:spPr>
          <a:xfrm>
            <a:off x="1410322" y="996156"/>
            <a:ext cx="6076328" cy="3852489"/>
          </a:xfrm>
          <a:prstGeom prst="rect">
            <a:avLst/>
          </a:prstGeom>
        </p:spPr>
      </p:pic>
      <p:pic>
        <p:nvPicPr>
          <p:cNvPr id="9" name="Picture 8">
            <a:extLst>
              <a:ext uri="{FF2B5EF4-FFF2-40B4-BE49-F238E27FC236}">
                <a16:creationId xmlns:a16="http://schemas.microsoft.com/office/drawing/2014/main" id="{B8EB3F7E-0CE5-4EEC-9F21-CEDCD33C1E37}"/>
              </a:ext>
            </a:extLst>
          </p:cNvPr>
          <p:cNvPicPr>
            <a:picLocks noChangeAspect="1"/>
          </p:cNvPicPr>
          <p:nvPr/>
        </p:nvPicPr>
        <p:blipFill>
          <a:blip r:embed="rId4"/>
          <a:stretch>
            <a:fillRect/>
          </a:stretch>
        </p:blipFill>
        <p:spPr>
          <a:xfrm>
            <a:off x="0" y="-23149"/>
            <a:ext cx="9144000" cy="1208489"/>
          </a:xfrm>
          <a:prstGeom prst="rect">
            <a:avLst/>
          </a:prstGeom>
        </p:spPr>
      </p:pic>
      <p:sp>
        <p:nvSpPr>
          <p:cNvPr id="15" name="Title 1">
            <a:extLst>
              <a:ext uri="{FF2B5EF4-FFF2-40B4-BE49-F238E27FC236}">
                <a16:creationId xmlns:a16="http://schemas.microsoft.com/office/drawing/2014/main" id="{753D47EE-424E-42FC-9406-AACBD31FD7AF}"/>
              </a:ext>
            </a:extLst>
          </p:cNvPr>
          <p:cNvSpPr>
            <a:spLocks noGrp="1"/>
          </p:cNvSpPr>
          <p:nvPr>
            <p:ph type="title"/>
          </p:nvPr>
        </p:nvSpPr>
        <p:spPr>
          <a:xfrm>
            <a:off x="628650" y="220904"/>
            <a:ext cx="7421963" cy="775252"/>
          </a:xfrm>
        </p:spPr>
        <p:txBody>
          <a:bodyPr>
            <a:normAutofit/>
          </a:bodyPr>
          <a:lstStyle/>
          <a:p>
            <a:r>
              <a:rPr lang="en-SG" b="1" dirty="0">
                <a:solidFill>
                  <a:srgbClr val="FFFFFF"/>
                </a:solidFill>
              </a:rPr>
              <a:t>Machine Learning </a:t>
            </a:r>
          </a:p>
        </p:txBody>
      </p:sp>
      <p:sp>
        <p:nvSpPr>
          <p:cNvPr id="2" name="Slide Number Placeholder 1">
            <a:extLst>
              <a:ext uri="{FF2B5EF4-FFF2-40B4-BE49-F238E27FC236}">
                <a16:creationId xmlns:a16="http://schemas.microsoft.com/office/drawing/2014/main" id="{DBC3FBAB-C843-4F84-A4A5-8E6233AB810F}"/>
              </a:ext>
            </a:extLst>
          </p:cNvPr>
          <p:cNvSpPr>
            <a:spLocks noGrp="1"/>
          </p:cNvSpPr>
          <p:nvPr>
            <p:ph type="sldNum" sz="quarter" idx="12"/>
          </p:nvPr>
        </p:nvSpPr>
        <p:spPr/>
        <p:txBody>
          <a:bodyPr/>
          <a:lstStyle/>
          <a:p>
            <a:fld id="{33F988A5-A627-4BE8-A7A2-F038556E4D3A}" type="slidenum">
              <a:rPr lang="en-SG" smtClean="0"/>
              <a:t>6</a:t>
            </a:fld>
            <a:endParaRPr lang="en-SG"/>
          </a:p>
        </p:txBody>
      </p:sp>
      <p:sp>
        <p:nvSpPr>
          <p:cNvPr id="11" name="TextBox 10">
            <a:extLst>
              <a:ext uri="{FF2B5EF4-FFF2-40B4-BE49-F238E27FC236}">
                <a16:creationId xmlns:a16="http://schemas.microsoft.com/office/drawing/2014/main" id="{FBA1F2C3-644F-0841-D487-DA3E0EB03B55}"/>
              </a:ext>
            </a:extLst>
          </p:cNvPr>
          <p:cNvSpPr txBox="1"/>
          <p:nvPr/>
        </p:nvSpPr>
        <p:spPr>
          <a:xfrm>
            <a:off x="0" y="4933441"/>
            <a:ext cx="6229350" cy="215444"/>
          </a:xfrm>
          <a:prstGeom prst="rect">
            <a:avLst/>
          </a:prstGeom>
          <a:noFill/>
        </p:spPr>
        <p:txBody>
          <a:bodyPr wrap="square">
            <a:spAutoFit/>
          </a:bodyPr>
          <a:lstStyle/>
          <a:p>
            <a:r>
              <a:rPr lang="en-SG" sz="800" dirty="0"/>
              <a:t>https://medium.com/@yadavdeepika729/different-machine-learning-models-2387575e64cd</a:t>
            </a:r>
          </a:p>
        </p:txBody>
      </p:sp>
    </p:spTree>
    <p:extLst>
      <p:ext uri="{BB962C8B-B14F-4D97-AF65-F5344CB8AC3E}">
        <p14:creationId xmlns:p14="http://schemas.microsoft.com/office/powerpoint/2010/main" val="13825554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8EB3F7E-0CE5-4EEC-9F21-CEDCD33C1E37}"/>
              </a:ext>
            </a:extLst>
          </p:cNvPr>
          <p:cNvPicPr>
            <a:picLocks noChangeAspect="1"/>
          </p:cNvPicPr>
          <p:nvPr/>
        </p:nvPicPr>
        <p:blipFill>
          <a:blip r:embed="rId3"/>
          <a:stretch>
            <a:fillRect/>
          </a:stretch>
        </p:blipFill>
        <p:spPr>
          <a:xfrm>
            <a:off x="0" y="-23149"/>
            <a:ext cx="9144000" cy="1208489"/>
          </a:xfrm>
          <a:prstGeom prst="rect">
            <a:avLst/>
          </a:prstGeom>
        </p:spPr>
      </p:pic>
      <p:sp>
        <p:nvSpPr>
          <p:cNvPr id="15" name="Title 1">
            <a:extLst>
              <a:ext uri="{FF2B5EF4-FFF2-40B4-BE49-F238E27FC236}">
                <a16:creationId xmlns:a16="http://schemas.microsoft.com/office/drawing/2014/main" id="{753D47EE-424E-42FC-9406-AACBD31FD7AF}"/>
              </a:ext>
            </a:extLst>
          </p:cNvPr>
          <p:cNvSpPr>
            <a:spLocks noGrp="1"/>
          </p:cNvSpPr>
          <p:nvPr>
            <p:ph type="title"/>
          </p:nvPr>
        </p:nvSpPr>
        <p:spPr>
          <a:xfrm>
            <a:off x="628650" y="220904"/>
            <a:ext cx="7421963" cy="775252"/>
          </a:xfrm>
        </p:spPr>
        <p:txBody>
          <a:bodyPr>
            <a:normAutofit/>
          </a:bodyPr>
          <a:lstStyle/>
          <a:p>
            <a:r>
              <a:rPr lang="en-SG" b="1" dirty="0">
                <a:solidFill>
                  <a:srgbClr val="FFFFFF"/>
                </a:solidFill>
              </a:rPr>
              <a:t>Machine Learning </a:t>
            </a:r>
          </a:p>
        </p:txBody>
      </p:sp>
      <p:sp>
        <p:nvSpPr>
          <p:cNvPr id="2" name="Slide Number Placeholder 1">
            <a:extLst>
              <a:ext uri="{FF2B5EF4-FFF2-40B4-BE49-F238E27FC236}">
                <a16:creationId xmlns:a16="http://schemas.microsoft.com/office/drawing/2014/main" id="{DBC3FBAB-C843-4F84-A4A5-8E6233AB810F}"/>
              </a:ext>
            </a:extLst>
          </p:cNvPr>
          <p:cNvSpPr>
            <a:spLocks noGrp="1"/>
          </p:cNvSpPr>
          <p:nvPr>
            <p:ph type="sldNum" sz="quarter" idx="12"/>
          </p:nvPr>
        </p:nvSpPr>
        <p:spPr/>
        <p:txBody>
          <a:bodyPr/>
          <a:lstStyle/>
          <a:p>
            <a:fld id="{33F988A5-A627-4BE8-A7A2-F038556E4D3A}" type="slidenum">
              <a:rPr lang="en-SG" smtClean="0"/>
              <a:t>7</a:t>
            </a:fld>
            <a:endParaRPr lang="en-SG"/>
          </a:p>
        </p:txBody>
      </p:sp>
      <p:sp>
        <p:nvSpPr>
          <p:cNvPr id="11" name="TextBox 10">
            <a:extLst>
              <a:ext uri="{FF2B5EF4-FFF2-40B4-BE49-F238E27FC236}">
                <a16:creationId xmlns:a16="http://schemas.microsoft.com/office/drawing/2014/main" id="{FBA1F2C3-644F-0841-D487-DA3E0EB03B55}"/>
              </a:ext>
            </a:extLst>
          </p:cNvPr>
          <p:cNvSpPr txBox="1"/>
          <p:nvPr/>
        </p:nvSpPr>
        <p:spPr>
          <a:xfrm>
            <a:off x="0" y="4933441"/>
            <a:ext cx="6229350" cy="215444"/>
          </a:xfrm>
          <a:prstGeom prst="rect">
            <a:avLst/>
          </a:prstGeom>
          <a:noFill/>
        </p:spPr>
        <p:txBody>
          <a:bodyPr wrap="square">
            <a:spAutoFit/>
          </a:bodyPr>
          <a:lstStyle/>
          <a:p>
            <a:r>
              <a:rPr lang="en-SG" sz="800" dirty="0"/>
              <a:t>https://medium.com/@yadavdeepika729/different-machine-learning-models-2387575e64cd</a:t>
            </a:r>
          </a:p>
        </p:txBody>
      </p:sp>
      <p:pic>
        <p:nvPicPr>
          <p:cNvPr id="3" name="Picture 2">
            <a:extLst>
              <a:ext uri="{FF2B5EF4-FFF2-40B4-BE49-F238E27FC236}">
                <a16:creationId xmlns:a16="http://schemas.microsoft.com/office/drawing/2014/main" id="{E8BD49A1-632E-D3CB-3069-6214B0D5CD84}"/>
              </a:ext>
            </a:extLst>
          </p:cNvPr>
          <p:cNvPicPr>
            <a:picLocks noChangeAspect="1"/>
          </p:cNvPicPr>
          <p:nvPr/>
        </p:nvPicPr>
        <p:blipFill>
          <a:blip r:embed="rId4"/>
          <a:stretch>
            <a:fillRect/>
          </a:stretch>
        </p:blipFill>
        <p:spPr>
          <a:xfrm>
            <a:off x="191101" y="1204941"/>
            <a:ext cx="6906827" cy="3614573"/>
          </a:xfrm>
          <a:prstGeom prst="rect">
            <a:avLst/>
          </a:prstGeom>
        </p:spPr>
      </p:pic>
      <p:sp>
        <p:nvSpPr>
          <p:cNvPr id="4" name="TextBox 3">
            <a:extLst>
              <a:ext uri="{FF2B5EF4-FFF2-40B4-BE49-F238E27FC236}">
                <a16:creationId xmlns:a16="http://schemas.microsoft.com/office/drawing/2014/main" id="{92276459-EC1B-30A0-9FA7-04F8ACD0F948}"/>
              </a:ext>
            </a:extLst>
          </p:cNvPr>
          <p:cNvSpPr txBox="1"/>
          <p:nvPr/>
        </p:nvSpPr>
        <p:spPr>
          <a:xfrm>
            <a:off x="7060753" y="1704511"/>
            <a:ext cx="1979720" cy="1323439"/>
          </a:xfrm>
          <a:prstGeom prst="rect">
            <a:avLst/>
          </a:prstGeom>
          <a:noFill/>
        </p:spPr>
        <p:txBody>
          <a:bodyPr wrap="square" rtlCol="0">
            <a:spAutoFit/>
          </a:bodyPr>
          <a:lstStyle/>
          <a:p>
            <a:pPr marL="342900" indent="-342900">
              <a:buFont typeface="Arial" panose="020B0604020202020204" pitchFamily="34" charset="0"/>
              <a:buChar char="•"/>
            </a:pPr>
            <a:r>
              <a:rPr lang="en-SG" sz="2000" dirty="0"/>
              <a:t>Have Label</a:t>
            </a:r>
          </a:p>
          <a:p>
            <a:pPr marL="342900" indent="-342900">
              <a:buFont typeface="Arial" panose="020B0604020202020204" pitchFamily="34" charset="0"/>
              <a:buChar char="•"/>
            </a:pPr>
            <a:r>
              <a:rPr lang="en-SG" sz="2000" dirty="0"/>
              <a:t>Learn from data pattern</a:t>
            </a:r>
          </a:p>
          <a:p>
            <a:pPr marL="342900" indent="-342900">
              <a:buFont typeface="Arial" panose="020B0604020202020204" pitchFamily="34" charset="0"/>
              <a:buChar char="•"/>
            </a:pPr>
            <a:endParaRPr lang="en-SG" sz="2000" dirty="0"/>
          </a:p>
        </p:txBody>
      </p:sp>
    </p:spTree>
    <p:extLst>
      <p:ext uri="{BB962C8B-B14F-4D97-AF65-F5344CB8AC3E}">
        <p14:creationId xmlns:p14="http://schemas.microsoft.com/office/powerpoint/2010/main" val="2728190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8EB3F7E-0CE5-4EEC-9F21-CEDCD33C1E37}"/>
              </a:ext>
            </a:extLst>
          </p:cNvPr>
          <p:cNvPicPr>
            <a:picLocks noChangeAspect="1"/>
          </p:cNvPicPr>
          <p:nvPr/>
        </p:nvPicPr>
        <p:blipFill>
          <a:blip r:embed="rId3"/>
          <a:stretch>
            <a:fillRect/>
          </a:stretch>
        </p:blipFill>
        <p:spPr>
          <a:xfrm>
            <a:off x="0" y="-23149"/>
            <a:ext cx="9144000" cy="1208489"/>
          </a:xfrm>
          <a:prstGeom prst="rect">
            <a:avLst/>
          </a:prstGeom>
        </p:spPr>
      </p:pic>
      <p:sp>
        <p:nvSpPr>
          <p:cNvPr id="15" name="Title 1">
            <a:extLst>
              <a:ext uri="{FF2B5EF4-FFF2-40B4-BE49-F238E27FC236}">
                <a16:creationId xmlns:a16="http://schemas.microsoft.com/office/drawing/2014/main" id="{753D47EE-424E-42FC-9406-AACBD31FD7AF}"/>
              </a:ext>
            </a:extLst>
          </p:cNvPr>
          <p:cNvSpPr>
            <a:spLocks noGrp="1"/>
          </p:cNvSpPr>
          <p:nvPr>
            <p:ph type="title"/>
          </p:nvPr>
        </p:nvSpPr>
        <p:spPr>
          <a:xfrm>
            <a:off x="628650" y="220904"/>
            <a:ext cx="7421963" cy="775252"/>
          </a:xfrm>
        </p:spPr>
        <p:txBody>
          <a:bodyPr>
            <a:normAutofit/>
          </a:bodyPr>
          <a:lstStyle/>
          <a:p>
            <a:r>
              <a:rPr lang="en-SG" b="1" dirty="0">
                <a:solidFill>
                  <a:srgbClr val="FFFFFF"/>
                </a:solidFill>
              </a:rPr>
              <a:t>Machine Learning </a:t>
            </a:r>
          </a:p>
        </p:txBody>
      </p:sp>
      <p:sp>
        <p:nvSpPr>
          <p:cNvPr id="2" name="Slide Number Placeholder 1">
            <a:extLst>
              <a:ext uri="{FF2B5EF4-FFF2-40B4-BE49-F238E27FC236}">
                <a16:creationId xmlns:a16="http://schemas.microsoft.com/office/drawing/2014/main" id="{DBC3FBAB-C843-4F84-A4A5-8E6233AB810F}"/>
              </a:ext>
            </a:extLst>
          </p:cNvPr>
          <p:cNvSpPr>
            <a:spLocks noGrp="1"/>
          </p:cNvSpPr>
          <p:nvPr>
            <p:ph type="sldNum" sz="quarter" idx="12"/>
          </p:nvPr>
        </p:nvSpPr>
        <p:spPr/>
        <p:txBody>
          <a:bodyPr/>
          <a:lstStyle/>
          <a:p>
            <a:fld id="{33F988A5-A627-4BE8-A7A2-F038556E4D3A}" type="slidenum">
              <a:rPr lang="en-SG" smtClean="0"/>
              <a:t>8</a:t>
            </a:fld>
            <a:endParaRPr lang="en-SG"/>
          </a:p>
        </p:txBody>
      </p:sp>
      <p:sp>
        <p:nvSpPr>
          <p:cNvPr id="11" name="TextBox 10">
            <a:extLst>
              <a:ext uri="{FF2B5EF4-FFF2-40B4-BE49-F238E27FC236}">
                <a16:creationId xmlns:a16="http://schemas.microsoft.com/office/drawing/2014/main" id="{FBA1F2C3-644F-0841-D487-DA3E0EB03B55}"/>
              </a:ext>
            </a:extLst>
          </p:cNvPr>
          <p:cNvSpPr txBox="1"/>
          <p:nvPr/>
        </p:nvSpPr>
        <p:spPr>
          <a:xfrm>
            <a:off x="0" y="4933441"/>
            <a:ext cx="6229350" cy="215444"/>
          </a:xfrm>
          <a:prstGeom prst="rect">
            <a:avLst/>
          </a:prstGeom>
          <a:noFill/>
        </p:spPr>
        <p:txBody>
          <a:bodyPr wrap="square">
            <a:spAutoFit/>
          </a:bodyPr>
          <a:lstStyle/>
          <a:p>
            <a:r>
              <a:rPr lang="en-SG" sz="800" dirty="0"/>
              <a:t>https://medium.com/@yadavdeepika729/different-machine-learning-models-2387575e64cd</a:t>
            </a:r>
          </a:p>
        </p:txBody>
      </p:sp>
      <p:sp>
        <p:nvSpPr>
          <p:cNvPr id="4" name="TextBox 3">
            <a:extLst>
              <a:ext uri="{FF2B5EF4-FFF2-40B4-BE49-F238E27FC236}">
                <a16:creationId xmlns:a16="http://schemas.microsoft.com/office/drawing/2014/main" id="{92276459-EC1B-30A0-9FA7-04F8ACD0F948}"/>
              </a:ext>
            </a:extLst>
          </p:cNvPr>
          <p:cNvSpPr txBox="1"/>
          <p:nvPr/>
        </p:nvSpPr>
        <p:spPr>
          <a:xfrm>
            <a:off x="7060753" y="1704511"/>
            <a:ext cx="1979720" cy="1631216"/>
          </a:xfrm>
          <a:prstGeom prst="rect">
            <a:avLst/>
          </a:prstGeom>
          <a:noFill/>
        </p:spPr>
        <p:txBody>
          <a:bodyPr wrap="square" rtlCol="0">
            <a:spAutoFit/>
          </a:bodyPr>
          <a:lstStyle/>
          <a:p>
            <a:pPr marL="342900" indent="-342900">
              <a:buFont typeface="Arial" panose="020B0604020202020204" pitchFamily="34" charset="0"/>
              <a:buChar char="•"/>
            </a:pPr>
            <a:r>
              <a:rPr lang="en-SG" sz="2000" dirty="0"/>
              <a:t>Do not have label</a:t>
            </a:r>
          </a:p>
          <a:p>
            <a:pPr marL="342900" indent="-342900">
              <a:buFont typeface="Arial" panose="020B0604020202020204" pitchFamily="34" charset="0"/>
              <a:buChar char="•"/>
            </a:pPr>
            <a:r>
              <a:rPr lang="en-SG" sz="2000" dirty="0"/>
              <a:t>Group similar data together</a:t>
            </a:r>
          </a:p>
        </p:txBody>
      </p:sp>
      <p:pic>
        <p:nvPicPr>
          <p:cNvPr id="1026" name="Picture 2">
            <a:extLst>
              <a:ext uri="{FF2B5EF4-FFF2-40B4-BE49-F238E27FC236}">
                <a16:creationId xmlns:a16="http://schemas.microsoft.com/office/drawing/2014/main" id="{772D4BAF-E7EF-9656-C198-6C9EC0EC5F7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8575" y="1194552"/>
            <a:ext cx="6409677" cy="3667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68539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DDC37C6-BD9A-98C3-2C25-75D4BA6527F2}"/>
              </a:ext>
            </a:extLst>
          </p:cNvPr>
          <p:cNvPicPr>
            <a:picLocks noChangeAspect="1"/>
          </p:cNvPicPr>
          <p:nvPr/>
        </p:nvPicPr>
        <p:blipFill>
          <a:blip r:embed="rId3"/>
          <a:stretch>
            <a:fillRect/>
          </a:stretch>
        </p:blipFill>
        <p:spPr>
          <a:xfrm>
            <a:off x="1410322" y="996156"/>
            <a:ext cx="6076328" cy="3852489"/>
          </a:xfrm>
          <a:prstGeom prst="rect">
            <a:avLst/>
          </a:prstGeom>
        </p:spPr>
      </p:pic>
      <p:pic>
        <p:nvPicPr>
          <p:cNvPr id="9" name="Picture 8">
            <a:extLst>
              <a:ext uri="{FF2B5EF4-FFF2-40B4-BE49-F238E27FC236}">
                <a16:creationId xmlns:a16="http://schemas.microsoft.com/office/drawing/2014/main" id="{B8EB3F7E-0CE5-4EEC-9F21-CEDCD33C1E37}"/>
              </a:ext>
            </a:extLst>
          </p:cNvPr>
          <p:cNvPicPr>
            <a:picLocks noChangeAspect="1"/>
          </p:cNvPicPr>
          <p:nvPr/>
        </p:nvPicPr>
        <p:blipFill>
          <a:blip r:embed="rId4"/>
          <a:stretch>
            <a:fillRect/>
          </a:stretch>
        </p:blipFill>
        <p:spPr>
          <a:xfrm>
            <a:off x="0" y="-23149"/>
            <a:ext cx="9144000" cy="1208489"/>
          </a:xfrm>
          <a:prstGeom prst="rect">
            <a:avLst/>
          </a:prstGeom>
        </p:spPr>
      </p:pic>
      <p:sp>
        <p:nvSpPr>
          <p:cNvPr id="15" name="Title 1">
            <a:extLst>
              <a:ext uri="{FF2B5EF4-FFF2-40B4-BE49-F238E27FC236}">
                <a16:creationId xmlns:a16="http://schemas.microsoft.com/office/drawing/2014/main" id="{753D47EE-424E-42FC-9406-AACBD31FD7AF}"/>
              </a:ext>
            </a:extLst>
          </p:cNvPr>
          <p:cNvSpPr>
            <a:spLocks noGrp="1"/>
          </p:cNvSpPr>
          <p:nvPr>
            <p:ph type="title"/>
          </p:nvPr>
        </p:nvSpPr>
        <p:spPr>
          <a:xfrm>
            <a:off x="628650" y="220904"/>
            <a:ext cx="7421963" cy="775252"/>
          </a:xfrm>
        </p:spPr>
        <p:txBody>
          <a:bodyPr>
            <a:normAutofit/>
          </a:bodyPr>
          <a:lstStyle/>
          <a:p>
            <a:r>
              <a:rPr lang="en-SG" b="1" dirty="0">
                <a:solidFill>
                  <a:srgbClr val="FFFFFF"/>
                </a:solidFill>
              </a:rPr>
              <a:t>Machine Learning </a:t>
            </a:r>
          </a:p>
        </p:txBody>
      </p:sp>
      <p:sp>
        <p:nvSpPr>
          <p:cNvPr id="2" name="Slide Number Placeholder 1">
            <a:extLst>
              <a:ext uri="{FF2B5EF4-FFF2-40B4-BE49-F238E27FC236}">
                <a16:creationId xmlns:a16="http://schemas.microsoft.com/office/drawing/2014/main" id="{DBC3FBAB-C843-4F84-A4A5-8E6233AB810F}"/>
              </a:ext>
            </a:extLst>
          </p:cNvPr>
          <p:cNvSpPr>
            <a:spLocks noGrp="1"/>
          </p:cNvSpPr>
          <p:nvPr>
            <p:ph type="sldNum" sz="quarter" idx="12"/>
          </p:nvPr>
        </p:nvSpPr>
        <p:spPr/>
        <p:txBody>
          <a:bodyPr/>
          <a:lstStyle/>
          <a:p>
            <a:fld id="{33F988A5-A627-4BE8-A7A2-F038556E4D3A}" type="slidenum">
              <a:rPr lang="en-SG" smtClean="0"/>
              <a:t>9</a:t>
            </a:fld>
            <a:endParaRPr lang="en-SG"/>
          </a:p>
        </p:txBody>
      </p:sp>
      <p:sp>
        <p:nvSpPr>
          <p:cNvPr id="11" name="TextBox 10">
            <a:extLst>
              <a:ext uri="{FF2B5EF4-FFF2-40B4-BE49-F238E27FC236}">
                <a16:creationId xmlns:a16="http://schemas.microsoft.com/office/drawing/2014/main" id="{FBA1F2C3-644F-0841-D487-DA3E0EB03B55}"/>
              </a:ext>
            </a:extLst>
          </p:cNvPr>
          <p:cNvSpPr txBox="1"/>
          <p:nvPr/>
        </p:nvSpPr>
        <p:spPr>
          <a:xfrm>
            <a:off x="0" y="4933441"/>
            <a:ext cx="6229350" cy="215444"/>
          </a:xfrm>
          <a:prstGeom prst="rect">
            <a:avLst/>
          </a:prstGeom>
          <a:noFill/>
        </p:spPr>
        <p:txBody>
          <a:bodyPr wrap="square">
            <a:spAutoFit/>
          </a:bodyPr>
          <a:lstStyle/>
          <a:p>
            <a:r>
              <a:rPr lang="en-SG" sz="800" dirty="0"/>
              <a:t>https://medium.com/@yadavdeepika729/different-machine-learning-models-2387575e64cd</a:t>
            </a:r>
          </a:p>
        </p:txBody>
      </p:sp>
      <p:sp>
        <p:nvSpPr>
          <p:cNvPr id="3" name="Rectangle: Rounded Corners 2">
            <a:extLst>
              <a:ext uri="{FF2B5EF4-FFF2-40B4-BE49-F238E27FC236}">
                <a16:creationId xmlns:a16="http://schemas.microsoft.com/office/drawing/2014/main" id="{65663D61-3DFD-0E6B-3CD4-D38ADEC12B0F}"/>
              </a:ext>
            </a:extLst>
          </p:cNvPr>
          <p:cNvSpPr/>
          <p:nvPr/>
        </p:nvSpPr>
        <p:spPr>
          <a:xfrm>
            <a:off x="4640247" y="1185340"/>
            <a:ext cx="2568421" cy="2569914"/>
          </a:xfrm>
          <a:prstGeom prst="roundRect">
            <a:avLst/>
          </a:prstGeom>
          <a:solidFill>
            <a:schemeClr val="accent5">
              <a:alpha val="3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56773407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SLIDO_APP_VERSION" val="0.17.1.1417"/>
  <p:tag name="SLIDO_PRESENTATION_ID" val="00000000-0000-0000-0000-000000000000"/>
  <p:tag name="SLIDO_EVENT_UUID" val="8dd10cc2-e951-44f8-8bbf-ec9b17413f90"/>
  <p:tag name="SLIDO_EVENT_SECTION_UUID" val="807de3c4-e6eb-4c5a-8c50-79184318ff39"/>
</p:tagLst>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Paper">
      <a:dk1>
        <a:srgbClr val="000000"/>
      </a:dk1>
      <a:lt1>
        <a:srgbClr val="FFFFFF"/>
      </a:lt1>
      <a:dk2>
        <a:srgbClr val="444D26"/>
      </a:dk2>
      <a:lt2>
        <a:srgbClr val="FEFAC9"/>
      </a:lt2>
      <a:accent1>
        <a:srgbClr val="A5B592"/>
      </a:accent1>
      <a:accent2>
        <a:srgbClr val="F3A447"/>
      </a:accent2>
      <a:accent3>
        <a:srgbClr val="E7BC29"/>
      </a:accent3>
      <a:accent4>
        <a:srgbClr val="D092A7"/>
      </a:accent4>
      <a:accent5>
        <a:srgbClr val="9C85C0"/>
      </a:accent5>
      <a:accent6>
        <a:srgbClr val="809EC2"/>
      </a:accent6>
      <a:hlink>
        <a:srgbClr val="8E58B6"/>
      </a:hlink>
      <a:folHlink>
        <a:srgbClr val="7F6F6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1444</TotalTime>
  <Words>2051</Words>
  <Application>Microsoft Office PowerPoint</Application>
  <PresentationFormat>On-screen Show (16:9)</PresentationFormat>
  <Paragraphs>333</Paragraphs>
  <Slides>29</Slides>
  <Notes>28</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29</vt:i4>
      </vt:variant>
    </vt:vector>
  </HeadingPairs>
  <TitlesOfParts>
    <vt:vector size="35" baseType="lpstr">
      <vt:lpstr>Wingdings</vt:lpstr>
      <vt:lpstr>Arial</vt:lpstr>
      <vt:lpstr>Arial</vt:lpstr>
      <vt:lpstr>Calibri</vt:lpstr>
      <vt:lpstr>Simple Light</vt:lpstr>
      <vt:lpstr>Office Theme</vt:lpstr>
      <vt:lpstr>PowerPoint Presentation</vt:lpstr>
      <vt:lpstr>Machine Learning </vt:lpstr>
      <vt:lpstr>History</vt:lpstr>
      <vt:lpstr>Dataset Terminology </vt:lpstr>
      <vt:lpstr>Dataset Terminology </vt:lpstr>
      <vt:lpstr>Machine Learning </vt:lpstr>
      <vt:lpstr>Machine Learning </vt:lpstr>
      <vt:lpstr>Machine Learning </vt:lpstr>
      <vt:lpstr>Machine Learning </vt:lpstr>
      <vt:lpstr>Classification </vt:lpstr>
      <vt:lpstr>Classification </vt:lpstr>
      <vt:lpstr>Classification – Developing ML model</vt:lpstr>
      <vt:lpstr>Classification – Developing ML model</vt:lpstr>
      <vt:lpstr>Classification – Developing ML model</vt:lpstr>
      <vt:lpstr>Classification – Developing ML model</vt:lpstr>
      <vt:lpstr>Classification – Developing ML model</vt:lpstr>
      <vt:lpstr>ML Model – Classifiers Evaluation Metrics </vt:lpstr>
      <vt:lpstr>ML Model – Classifiers Evaluation Metrics </vt:lpstr>
      <vt:lpstr>ML Model – Classifiers Evaluation Metrics </vt:lpstr>
      <vt:lpstr>ML Model – Classifiers Evaluation Metrics </vt:lpstr>
      <vt:lpstr>Classification – Example</vt:lpstr>
      <vt:lpstr>Classification – Decision Tree</vt:lpstr>
      <vt:lpstr>Classification – Results Visualization</vt:lpstr>
      <vt:lpstr>Classification – Results Visualization</vt:lpstr>
      <vt:lpstr>Corresponding Decision Tree</vt:lpstr>
      <vt:lpstr>Results Visualization – Linear Classifier</vt:lpstr>
      <vt:lpstr>ML Model – Other types of classifiers  </vt:lpstr>
      <vt:lpstr>Corresponding Code </vt:lpstr>
      <vt:lpstr>Additional Reading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shiernee saw</dc:creator>
  <cp:lastModifiedBy>SAW SHIER NEE</cp:lastModifiedBy>
  <cp:revision>270</cp:revision>
  <dcterms:modified xsi:type="dcterms:W3CDTF">2022-09-19T14:41:00Z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SlidoAppVersion">
    <vt:lpwstr>0.17.1.1417</vt:lpwstr>
  </property>
</Properties>
</file>